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>
      <p:cViewPr varScale="1">
        <p:scale>
          <a:sx n="53" d="100"/>
          <a:sy n="53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1753E-498A-4E6A-9A3D-7EDF0BEBBA5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5609-BEB1-4D73-94E6-7E76816834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0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609-BEB1-4D73-94E6-7E76816834C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9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9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4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7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18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27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1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2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9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5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3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85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1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93C117-D829-433D-A6ED-58C28FED8D97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464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96" y="-1336548"/>
            <a:ext cx="13144500" cy="876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Арктика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Команда Тайны Арктики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02" y="3832167"/>
            <a:ext cx="5777346" cy="2834639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Арктика — </a:t>
            </a:r>
            <a:r>
              <a:rPr lang="ru-RU" sz="2000" b="1" dirty="0"/>
              <a:t>северная полярная часть земного шара</a:t>
            </a:r>
            <a:r>
              <a:rPr lang="ru-RU" sz="2000" dirty="0"/>
              <a:t>. Включает в себя: вода — Северный Ледовитый океан, небольшая часть Атлантического и Тихого океана; суша — часть России, Канады, северная часть Скандинавии, часть американского штата Аляска, датской Гренландии, норвежский архипелаг Шпицберген.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150" y="685800"/>
            <a:ext cx="8534400" cy="3615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Где находится Арктика?</a:t>
            </a:r>
            <a:endParaRPr lang="ru-RU" sz="7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95" y="2460182"/>
            <a:ext cx="5716384" cy="414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737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живет в Арктике?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67512"/>
            <a:ext cx="8534400" cy="4087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Арктика — место обитания целого ряда уникальных животных: овцебык, дикий северный олень, снежный баран, белый медведь. К травоядным обитателям тундры относятся: заяц — арктический беляк, лемминг, овцебык и дикий северный олень. Они являются пищей для песца и волка. Полярный медведь также является хищником, он предпочитает охотиться на морских животных со льда. Для холодных регионов эндемичны многие виды птиц и морских обитателей. Кроме того, в Арктике обитают росомахи, горностаи и длиннохвостые суслики.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328" y="4316940"/>
            <a:ext cx="2684335" cy="21570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935" y="1305098"/>
            <a:ext cx="2834640" cy="2615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623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87332"/>
            <a:ext cx="8154785" cy="1507067"/>
          </a:xfrm>
        </p:spPr>
        <p:txBody>
          <a:bodyPr/>
          <a:lstStyle/>
          <a:p>
            <a:r>
              <a:rPr lang="ru-RU" dirty="0" smtClean="0"/>
              <a:t>Чья арктика в данный момент?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8312727" cy="36152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 договору 1920 года прибрежные государства (СССР, Норвегия, Дания, владеющая Гренландией, США и Канада) разделили Арктику на пять полярных секторов, вершина каждого из которых - Северный полюс, а основание - северная граница каждого из государств. СССР достался самый большой сектор, но со временем договоренности были пересмотрены.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66" y="67734"/>
            <a:ext cx="4106333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035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в </a:t>
            </a:r>
            <a:r>
              <a:rPr lang="ru-RU" dirty="0" err="1" smtClean="0"/>
              <a:t>арктике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01532"/>
          </a:xfrm>
        </p:spPr>
        <p:txBody>
          <a:bodyPr>
            <a:noAutofit/>
          </a:bodyPr>
          <a:lstStyle/>
          <a:p>
            <a:r>
              <a:rPr lang="ru-RU" sz="2800" dirty="0"/>
              <a:t>Климат арктических регионов поражает pазнообpазием: от сpавнительно мягкого и влажного на западном побеpежье Hоpвегии до поляpных пустынь во внутpенних pайонах Гpенландии со сpедними годовыми темпеpатуpами около -30° С. Среднемесячные темпеpатуpы воздуха в Аpктике в течение зимы меняются в зависимости от влияния холодных и теплых морских течений, особенностей рельефа и преобладающих ветpов</a:t>
            </a:r>
          </a:p>
        </p:txBody>
      </p:sp>
    </p:spTree>
    <p:extLst>
      <p:ext uri="{BB962C8B-B14F-4D97-AF65-F5344CB8AC3E}">
        <p14:creationId xmlns:p14="http://schemas.microsoft.com/office/powerpoint/2010/main" val="31445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давайте закрепим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https://www.youtube.com/watch?v=1uO60QP_SLk&amp;t=0s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3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931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43</TotalTime>
  <Words>193</Words>
  <Application>Microsoft Office PowerPoint</Application>
  <PresentationFormat>Широкоэкранный</PresentationFormat>
  <Paragraphs>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Сектор</vt:lpstr>
      <vt:lpstr>Арктика</vt:lpstr>
      <vt:lpstr>Арктика — северная полярная часть земного шара. Включает в себя: вода — Северный Ледовитый океан, небольшая часть Атлантического и Тихого океана; суша — часть России, Канады, северная часть Скандинавии, часть американского штата Аляска, датской Гренландии, норвежский архипелаг Шпицберген.</vt:lpstr>
      <vt:lpstr>Кто живет в Арктике?</vt:lpstr>
      <vt:lpstr>Чья арктика в данный момент?</vt:lpstr>
      <vt:lpstr>Климат в арктике</vt:lpstr>
      <vt:lpstr>Презентация PowerPoint</vt:lpstr>
      <vt:lpstr>А теперь давайте закрепим материал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7</cp:revision>
  <dcterms:created xsi:type="dcterms:W3CDTF">2023-01-17T05:47:49Z</dcterms:created>
  <dcterms:modified xsi:type="dcterms:W3CDTF">2025-04-16T19:29:58Z</dcterms:modified>
</cp:coreProperties>
</file>