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59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887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419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228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7145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575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8813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252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202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78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091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470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281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928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7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67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28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EAC-5EA1-49E1-AC8B-3D56BFEB41A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542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3DCBEAC-5EA1-49E1-AC8B-3D56BFEB41AC}" type="datetimeFigureOut">
              <a:rPr lang="ru-RU" smtClean="0"/>
              <a:t>16.04.2025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80E3E74-AB27-4B0F-B1E5-9C004C15E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9402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Арктика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46276" y="5662246"/>
            <a:ext cx="4545724" cy="1195754"/>
          </a:xfrm>
        </p:spPr>
        <p:txBody>
          <a:bodyPr/>
          <a:lstStyle/>
          <a:p>
            <a:r>
              <a:rPr lang="ru-RU" dirty="0"/>
              <a:t>Команда Снежные Искатели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9910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37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86" y="864901"/>
            <a:ext cx="8534400" cy="1966222"/>
          </a:xfrm>
        </p:spPr>
        <p:txBody>
          <a:bodyPr/>
          <a:lstStyle/>
          <a:p>
            <a:r>
              <a:rPr lang="ru-RU" dirty="0" smtClean="0"/>
              <a:t>Освоение территорий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8486" y="2716822"/>
            <a:ext cx="8950569" cy="3499339"/>
          </a:xfrm>
        </p:spPr>
        <p:txBody>
          <a:bodyPr/>
          <a:lstStyle/>
          <a:p>
            <a:r>
              <a:rPr lang="ru-RU" dirty="0"/>
              <a:t>33—35 тыс. лет назад в связи с глобальным потеплением территория на севере Евразии стала пригодной для жизни. В Арктике появились первые люди. Дальнейшие вехи в расселении людей по Арктике также были связаны с различными климатическими эпохами — потеплениями или ледниковыми периодами, которые вынуждали людей уходить с нажитых мест и искать новые. По этой же причине 11—16 тыс. лет назад люди перешли так называемый </a:t>
            </a:r>
            <a:r>
              <a:rPr lang="ru-RU" dirty="0" err="1"/>
              <a:t>Берингийский</a:t>
            </a:r>
            <a:r>
              <a:rPr lang="ru-RU" dirty="0"/>
              <a:t> мост и начали заселять Аляску и Юкон.</a:t>
            </a:r>
          </a:p>
        </p:txBody>
      </p:sp>
    </p:spTree>
    <p:extLst>
      <p:ext uri="{BB962C8B-B14F-4D97-AF65-F5344CB8AC3E}">
        <p14:creationId xmlns:p14="http://schemas.microsoft.com/office/powerpoint/2010/main" val="66858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1796" y="161517"/>
            <a:ext cx="8534400" cy="1507067"/>
          </a:xfrm>
        </p:spPr>
        <p:txBody>
          <a:bodyPr/>
          <a:lstStyle/>
          <a:p>
            <a:r>
              <a:rPr lang="ru-RU" dirty="0" smtClean="0"/>
              <a:t>Арктика это…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863" y="1820007"/>
            <a:ext cx="8176846" cy="3615267"/>
          </a:xfrm>
        </p:spPr>
        <p:txBody>
          <a:bodyPr>
            <a:normAutofit fontScale="92500"/>
          </a:bodyPr>
          <a:lstStyle/>
          <a:p>
            <a:r>
              <a:rPr lang="ru-RU" dirty="0" err="1"/>
              <a:t>А́рктика</a:t>
            </a:r>
            <a:r>
              <a:rPr lang="ru-RU" dirty="0"/>
              <a:t> (от греч. </a:t>
            </a:r>
            <a:r>
              <a:rPr lang="ru-RU" dirty="0" err="1"/>
              <a:t>ἄρκτος</a:t>
            </a:r>
            <a:r>
              <a:rPr lang="ru-RU" dirty="0"/>
              <a:t> — «медведица», </a:t>
            </a:r>
            <a:r>
              <a:rPr lang="ru-RU" dirty="0" err="1"/>
              <a:t>ἀρκτικός</a:t>
            </a:r>
            <a:r>
              <a:rPr lang="ru-RU" dirty="0"/>
              <a:t> — «находящийся под созвездием Большой Медведицы», «северный») — единый физико-географический район Земли, примыкающий к Северному полюсу и включающий окраины материков Евразии и Северной Америки, почти весь Северный Ледовитый океан с островами (кроме прибрежных островов Норвегии), а также прилегающие части Атлантического и Тихого океанов. Южная граница Арктики совпадает с южной границей зоны тундры[1]. Площадь — около 27 млн км²; иногда Арктику ограничивают с юга Северным полярным кругом (66° 33′ с. ш.), в этом случае её площадь составляет 21 млн км²[2].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0435" y="275610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6291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0543" y="1031956"/>
            <a:ext cx="8534400" cy="1507067"/>
          </a:xfrm>
        </p:spPr>
        <p:txBody>
          <a:bodyPr/>
          <a:lstStyle/>
          <a:p>
            <a:r>
              <a:rPr lang="ru-RU" dirty="0" smtClean="0"/>
              <a:t>Флора и фауна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8512" y="2127739"/>
            <a:ext cx="8072926" cy="361526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 Арктике произрастают карликовые кустарники, злаки, травы, лишайники и мхи. Низкие летние температуры обусловливают малое разнообразие видов и небольшие размеры растений. В Арктике нет деревьев, однако в тёплой её части нередко встречаются кустарники, достигающие двух метров в высоту, а осока, мхи и лишайники образуют толстую подстилку. Арктическая пустыня — самая северная из природных зон — практически лишена растительности; преобладают клеточные растения — мхи и лишайники, изредка встречаются такие травянистые растения, как полярный мак. </a:t>
            </a:r>
          </a:p>
        </p:txBody>
      </p:sp>
    </p:spTree>
    <p:extLst>
      <p:ext uri="{BB962C8B-B14F-4D97-AF65-F5344CB8AC3E}">
        <p14:creationId xmlns:p14="http://schemas.microsoft.com/office/powerpoint/2010/main" val="24007696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4843" y="398909"/>
            <a:ext cx="8534400" cy="1507067"/>
          </a:xfrm>
        </p:spPr>
        <p:txBody>
          <a:bodyPr/>
          <a:lstStyle/>
          <a:p>
            <a:r>
              <a:rPr lang="ru-RU" dirty="0" smtClean="0"/>
              <a:t>Природные ресурсы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4843" y="2108526"/>
            <a:ext cx="8609257" cy="3615267"/>
          </a:xfrm>
        </p:spPr>
        <p:txBody>
          <a:bodyPr>
            <a:normAutofit/>
          </a:bodyPr>
          <a:lstStyle/>
          <a:p>
            <a:r>
              <a:rPr lang="ru-RU" dirty="0"/>
              <a:t>В Арктике содержится очень большое количество неразработанных энергоресурсов — нефти, урана, газа. Запасы нефти в Арктике (как на шельфе, так и на суше) оценивались в 2008 году Геологической службой США в 90 млрд баррелей[5]. В соответствии с данными «Бритиш Петролеум», в 2017 году в мире ежегодно потреблялось около 620 млн баррелей нефти (исходя из усреднённого показателя 1,7 млн баррелей в день)[6]. Таким образом, при существовавшем в 2017 году спросе на нефть, запасов Арктики хватило бы ещё на 145 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78092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912" y="444826"/>
            <a:ext cx="8534400" cy="1507067"/>
          </a:xfrm>
        </p:spPr>
        <p:txBody>
          <a:bodyPr/>
          <a:lstStyle/>
          <a:p>
            <a:r>
              <a:rPr lang="ru-RU" dirty="0" smtClean="0"/>
              <a:t>Температура в </a:t>
            </a:r>
            <a:r>
              <a:rPr lang="ru-RU" dirty="0" err="1" smtClean="0"/>
              <a:t>арктике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673" y="1406770"/>
            <a:ext cx="8534400" cy="3615267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 целом, по данным исследований, температура в Арктике повышается в два раза быстрее, чем в остальном мире. Это может привести к вымиранию многих видов растений и животных в регионе. Потепление ставит под угрозу существование коренных народов Арктики — их пропитание и уклад жизни напрямую зависят от растительного и животного мира.</a:t>
            </a:r>
          </a:p>
          <a:p>
            <a:endParaRPr lang="ru-RU" dirty="0"/>
          </a:p>
          <a:p>
            <a:r>
              <a:rPr lang="ru-RU" dirty="0"/>
              <a:t>Организацией, представляющей интересы народов Арктики и арктических стран, является Арктический совет.</a:t>
            </a:r>
          </a:p>
          <a:p>
            <a:endParaRPr lang="ru-RU" dirty="0"/>
          </a:p>
          <a:p>
            <a:r>
              <a:rPr lang="ru-RU" dirty="0"/>
              <a:t>По свидетельству американских экспертов, температура воздуха в последние зимние месяцы была на 2-6 градусов Цельсия выше средней по всей территории Арктики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912" y="4866891"/>
            <a:ext cx="2968869" cy="199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744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2328" y="198641"/>
            <a:ext cx="8534400" cy="1507067"/>
          </a:xfrm>
        </p:spPr>
        <p:txBody>
          <a:bodyPr/>
          <a:lstStyle/>
          <a:p>
            <a:r>
              <a:rPr lang="ru-RU" dirty="0" smtClean="0"/>
              <a:t>Льды Арктики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312" y="1705708"/>
            <a:ext cx="8534400" cy="3615267"/>
          </a:xfrm>
        </p:spPr>
        <p:txBody>
          <a:bodyPr>
            <a:normAutofit fontScale="47500" lnSpcReduction="20000"/>
          </a:bodyPr>
          <a:lstStyle/>
          <a:p>
            <a:r>
              <a:rPr lang="ru-RU" sz="2900" dirty="0"/>
              <a:t>Льды Арктики имеют огромное значение для климатической системы Земли. Ледяная шапка отражает солнечные лучи и таким образом не даёт планете перегреться. Кроме того, арктические льды играют большую роль в системах циркуляции воды в океанах.</a:t>
            </a:r>
          </a:p>
          <a:p>
            <a:endParaRPr lang="ru-RU" sz="2900" dirty="0"/>
          </a:p>
          <a:p>
            <a:r>
              <a:rPr lang="ru-RU" sz="2900" dirty="0"/>
              <a:t>Общая масса арктического льда, по сравнению с уровнем 1980-х годов, уменьшилась на 70 %[17]. В сентябре 2012 года, по данным Гидрометцентра, площадь ледяной шапки достигла своего минимума за всё время наблюдения, составив 3346,2 тыс. км². Наиболее низких показателей достигли море Лаптевых, Восточно-Сибирское, Чукотское моря — 65 % от нормы. Также понизилась плотность льда[18]. В 2013—2014 годах таяние льда происходило гораздо медленнее, был достигнут лишь минимум на уровне 5000-5100 тыс. км² (против 3346,2 в 2012)[19][20]. Небольшое увеличение массы и площади льда в 2013—2014 годах не стоит считать изменением тенденции исчезновения ледовой шапки, однако скорость в этой тенденции оказалась гораздо медленнее прогнозов[21]. Общие потери льда за 2003—2013 годы составили 4,9 %[22][23</a:t>
            </a:r>
            <a:r>
              <a:rPr lang="ru-RU" dirty="0"/>
              <a:t>]. </a:t>
            </a:r>
          </a:p>
        </p:txBody>
      </p:sp>
    </p:spTree>
    <p:extLst>
      <p:ext uri="{BB962C8B-B14F-4D97-AF65-F5344CB8AC3E}">
        <p14:creationId xmlns:p14="http://schemas.microsoft.com/office/powerpoint/2010/main" val="23746411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052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597788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41</TotalTime>
  <Words>195</Words>
  <Application>Microsoft Office PowerPoint</Application>
  <PresentationFormat>Широкоэкранный</PresentationFormat>
  <Paragraphs>20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Century Gothic</vt:lpstr>
      <vt:lpstr>Wingdings 3</vt:lpstr>
      <vt:lpstr>Сектор</vt:lpstr>
      <vt:lpstr>Арктика</vt:lpstr>
      <vt:lpstr>Освоение территорий</vt:lpstr>
      <vt:lpstr>Арктика это…</vt:lpstr>
      <vt:lpstr>Флора и фауна </vt:lpstr>
      <vt:lpstr>Природные ресурсы</vt:lpstr>
      <vt:lpstr>Температура в арктике.</vt:lpstr>
      <vt:lpstr>Льды Арктики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Арктика</dc:title>
  <dc:creator>ЮЗЕР</dc:creator>
  <cp:lastModifiedBy>Пользователь</cp:lastModifiedBy>
  <cp:revision>6</cp:revision>
  <dcterms:created xsi:type="dcterms:W3CDTF">2023-01-17T05:49:20Z</dcterms:created>
  <dcterms:modified xsi:type="dcterms:W3CDTF">2025-04-16T19:33:12Z</dcterms:modified>
</cp:coreProperties>
</file>