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2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3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2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3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9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1678BE-997C-49B7-B9D2-1B63FA2B33A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Артика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Команда Снежного Чуда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Подводный мир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223" y="2482789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381" y="2057400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454" y="2479431"/>
            <a:ext cx="5161084" cy="33762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5415" y="2551837"/>
            <a:ext cx="3789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Белый </a:t>
            </a:r>
            <a:r>
              <a:rPr lang="ru-RU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медведь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— красивое, благородное животное, которое по праву считается живым символом </a:t>
            </a:r>
            <a:r>
              <a:rPr lang="ru-RU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Арктики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Это самый крупный хищный зверь на планете: взрослые самки ...</a:t>
            </a:r>
          </a:p>
          <a:p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8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Моржи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614" y="2057400"/>
            <a:ext cx="5785340" cy="403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262" y="2551837"/>
            <a:ext cx="4853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уникальный </a:t>
            </a:r>
            <a:r>
              <a:rPr lang="ru-RU" b="0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краснокнижный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вид </a:t>
            </a:r>
            <a:r>
              <a:rPr lang="ru-RU" b="0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экорегиона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Баренцева моря. Эти млекопитающие — морские гиганты, обитающие в северных морях. Крупное тело животного с толстой шкурой покрыто морщинами и складками. Бивни есть и у самцов, и у самок, но у самцов они длиннее.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5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Нарвалы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23" y="2057400"/>
            <a:ext cx="6453553" cy="403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692" y="2551837"/>
            <a:ext cx="38949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Самцы нарвалов весят до 3 тонн, а самки — обычно до 1 тонны. У этих животных нет спинного плавника, обычного для большинства морских обитателей. Зубов у нарвалов всего два, и одни из них вырастает, превращаясь в бивень. Примерно у одного </a:t>
            </a:r>
            <a:r>
              <a:rPr lang="ru-RU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нарвала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из пятисот в бивень развиваются оба зуба.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Ископаемые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925" y="2454946"/>
            <a:ext cx="5238750" cy="346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46" y="2690336"/>
            <a:ext cx="3191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арктических архипелагах и на шельфе обнаружены прогнозные ресурсы и запасы всех категорий рассыпного </a:t>
            </a:r>
            <a:r>
              <a:rPr lang="ru-RU" b="1" dirty="0" smtClean="0"/>
              <a:t>золота, алмазов, олова, марганца, серебра, полиметаллов, флюорита, различных самоцветов и поделочных камней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зоне риска находятся </a:t>
            </a:r>
            <a:r>
              <a:rPr lang="ru-RU" b="1" dirty="0"/>
              <a:t>белые медведи, песцы, четыре вида китов (серый, гренландский, белуха и нарвал), овцебыки, тихоокеанские моржи, карибу, крылоногие моллюски, некоторые виды тюленей и морских птиц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16" y="3534508"/>
            <a:ext cx="4439383" cy="26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живут люди в </a:t>
            </a:r>
            <a:r>
              <a:rPr lang="ru-RU" dirty="0" err="1" smtClean="0"/>
              <a:t>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844" y="3152775"/>
            <a:ext cx="2466975" cy="1847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262" y="2457299"/>
            <a:ext cx="4589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Сегодня в Арктике проживает </a:t>
            </a:r>
            <a:r>
              <a:rPr lang="ru-RU" b="1" dirty="0" smtClean="0"/>
              <a:t>почти 4 миллиона человек - коренные жители, недавно прибывшие, охотники и пастухи, а также городские жители</a:t>
            </a:r>
            <a:r>
              <a:rPr lang="ru-RU" dirty="0" smtClean="0"/>
              <a:t>. Примерно 10 процентов жителей являются коренным населением. Они продолжают традиционную деятельность и одновременно адаптируются к современному миру.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40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в </a:t>
            </a:r>
            <a:r>
              <a:rPr lang="ru-RU" dirty="0" err="1" smtClean="0"/>
              <a:t>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188" y="2562598"/>
            <a:ext cx="5231973" cy="2529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147" y="2396064"/>
            <a:ext cx="47478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Полярный климат — климат полярных районов Земли, характеризуется круглогодичными отрицательными температурами воздуха и скудными осадками. Господствует в Арктике — зоне Северного Ледовитого океана и в Антарктике. Наиболее мягок в атлантическом секторе Арктики, самый суровый — на плато Восточной Антарктиды.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8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4431323" cy="4024125"/>
          </a:xfrm>
        </p:spPr>
        <p:txBody>
          <a:bodyPr>
            <a:normAutofit/>
          </a:bodyPr>
          <a:lstStyle/>
          <a:p>
            <a:r>
              <a:rPr lang="ru-RU" dirty="0"/>
              <a:t>Несложно перечислить названия растительного мира Арктики этой зоны: здесь растут </a:t>
            </a:r>
            <a:r>
              <a:rPr lang="ru-RU" b="1" dirty="0"/>
              <a:t>лисохвост альпийский, камнеломка снежная, лютик арктический, щучка арктическая, мак полярный, осот, мятлик, крупка, звездчатка, полярная ива</a:t>
            </a:r>
            <a:r>
              <a:rPr lang="ru-RU" dirty="0"/>
              <a:t>. Они все 3-5 см высотой. Отдельно можно выделить такие растения, как водоросли.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54" y="2664069"/>
            <a:ext cx="5166946" cy="40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112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41</TotalTime>
  <Words>250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Базис</vt:lpstr>
      <vt:lpstr>   Артика</vt:lpstr>
      <vt:lpstr>Медведи артики</vt:lpstr>
      <vt:lpstr>Моржи артики</vt:lpstr>
      <vt:lpstr>Нарвалы артики</vt:lpstr>
      <vt:lpstr>Ископаемые артики</vt:lpstr>
      <vt:lpstr>Животный мир артики</vt:lpstr>
      <vt:lpstr>Как живут люди в артике</vt:lpstr>
      <vt:lpstr>Температура в артике</vt:lpstr>
      <vt:lpstr>Растения артики</vt:lpstr>
      <vt:lpstr>Подводный мир артики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Артика</dc:title>
  <dc:creator>ЮЗЕР</dc:creator>
  <cp:lastModifiedBy>Пользователь</cp:lastModifiedBy>
  <cp:revision>5</cp:revision>
  <dcterms:created xsi:type="dcterms:W3CDTF">2023-01-17T05:47:33Z</dcterms:created>
  <dcterms:modified xsi:type="dcterms:W3CDTF">2025-04-16T19:32:28Z</dcterms:modified>
</cp:coreProperties>
</file>