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9" r:id="rId2"/>
    <p:sldId id="257" r:id="rId3"/>
    <p:sldId id="258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59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DB2F3861-EB72-43EB-A303-6C2DF0FEA910}" type="datetimeFigureOut">
              <a:rPr lang="ru-RU" smtClean="0"/>
              <a:t>16.04.2025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7840DE9-C397-4799-9498-EA2202C680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9558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F3861-EB72-43EB-A303-6C2DF0FEA910}" type="datetimeFigureOut">
              <a:rPr lang="ru-RU" smtClean="0"/>
              <a:t>16.04.2025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0DE9-C397-4799-9498-EA2202C680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6799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F3861-EB72-43EB-A303-6C2DF0FEA910}" type="datetimeFigureOut">
              <a:rPr lang="ru-RU" smtClean="0"/>
              <a:t>16.04.2025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0DE9-C397-4799-9498-EA2202C680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4394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F3861-EB72-43EB-A303-6C2DF0FEA910}" type="datetimeFigureOut">
              <a:rPr lang="ru-RU" smtClean="0"/>
              <a:t>16.04.2025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0DE9-C397-4799-9498-EA2202C680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275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F3861-EB72-43EB-A303-6C2DF0FEA910}" type="datetimeFigureOut">
              <a:rPr lang="ru-RU" smtClean="0"/>
              <a:t>16.04.2025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0DE9-C397-4799-9498-EA2202C680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5903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F3861-EB72-43EB-A303-6C2DF0FEA910}" type="datetimeFigureOut">
              <a:rPr lang="ru-RU" smtClean="0"/>
              <a:t>16.04.2025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0DE9-C397-4799-9498-EA2202C680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3682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F3861-EB72-43EB-A303-6C2DF0FEA910}" type="datetimeFigureOut">
              <a:rPr lang="ru-RU" smtClean="0"/>
              <a:t>16.04.2025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0DE9-C397-4799-9498-EA2202C680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95549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DB2F3861-EB72-43EB-A303-6C2DF0FEA910}" type="datetimeFigureOut">
              <a:rPr lang="ru-RU" smtClean="0"/>
              <a:t>16.04.2025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0DE9-C397-4799-9498-EA2202C680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5677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DB2F3861-EB72-43EB-A303-6C2DF0FEA910}" type="datetimeFigureOut">
              <a:rPr lang="ru-RU" smtClean="0"/>
              <a:t>16.04.2025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0DE9-C397-4799-9498-EA2202C680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1620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F3861-EB72-43EB-A303-6C2DF0FEA910}" type="datetimeFigureOut">
              <a:rPr lang="ru-RU" smtClean="0"/>
              <a:t>16.04.2025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0DE9-C397-4799-9498-EA2202C680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6460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F3861-EB72-43EB-A303-6C2DF0FEA910}" type="datetimeFigureOut">
              <a:rPr lang="ru-RU" smtClean="0"/>
              <a:t>16.04.2025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0DE9-C397-4799-9498-EA2202C680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7287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F3861-EB72-43EB-A303-6C2DF0FEA910}" type="datetimeFigureOut">
              <a:rPr lang="ru-RU" smtClean="0"/>
              <a:t>16.04.2025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0DE9-C397-4799-9498-EA2202C680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4403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F3861-EB72-43EB-A303-6C2DF0FEA910}" type="datetimeFigureOut">
              <a:rPr lang="ru-RU" smtClean="0"/>
              <a:t>16.04.2025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0DE9-C397-4799-9498-EA2202C680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4881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F3861-EB72-43EB-A303-6C2DF0FEA910}" type="datetimeFigureOut">
              <a:rPr lang="ru-RU" smtClean="0"/>
              <a:t>16.04.2025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0DE9-C397-4799-9498-EA2202C680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3830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F3861-EB72-43EB-A303-6C2DF0FEA910}" type="datetimeFigureOut">
              <a:rPr lang="ru-RU" smtClean="0"/>
              <a:t>16.04.2025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0DE9-C397-4799-9498-EA2202C680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8614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F3861-EB72-43EB-A303-6C2DF0FEA910}" type="datetimeFigureOut">
              <a:rPr lang="ru-RU" smtClean="0"/>
              <a:t>16.04.2025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0DE9-C397-4799-9498-EA2202C680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909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F3861-EB72-43EB-A303-6C2DF0FEA910}" type="datetimeFigureOut">
              <a:rPr lang="ru-RU" smtClean="0"/>
              <a:t>16.04.2025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0DE9-C397-4799-9498-EA2202C680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0204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DB2F3861-EB72-43EB-A303-6C2DF0FEA910}" type="datetimeFigureOut">
              <a:rPr lang="ru-RU" smtClean="0"/>
              <a:t>16.04.2025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7840DE9-C397-4799-9498-EA2202C680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4552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Арктика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Команда Путешественники </a:t>
            </a:r>
            <a:r>
              <a:rPr lang="ru-RU" dirty="0"/>
              <a:t>Севера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4279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Горы Арктики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723" y="2400300"/>
            <a:ext cx="7394331" cy="3982915"/>
          </a:xfrm>
        </p:spPr>
      </p:pic>
    </p:spTree>
    <p:extLst>
      <p:ext uri="{BB962C8B-B14F-4D97-AF65-F5344CB8AC3E}">
        <p14:creationId xmlns:p14="http://schemas.microsoft.com/office/powerpoint/2010/main" val="1919899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Животные Арктики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515" y="4586408"/>
            <a:ext cx="2987919" cy="176671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2222578"/>
            <a:ext cx="3006969" cy="1821884"/>
          </a:xfrm>
          <a:prstGeom prst="rect">
            <a:avLst/>
          </a:prstGeom>
        </p:spPr>
      </p:pic>
      <p:pic>
        <p:nvPicPr>
          <p:cNvPr id="6" name="Объект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049" y="2442386"/>
            <a:ext cx="2619375" cy="1743075"/>
          </a:xfrm>
          <a:prstGeom prst="rect">
            <a:avLst/>
          </a:prstGeom>
        </p:spPr>
      </p:pic>
      <p:pic>
        <p:nvPicPr>
          <p:cNvPr id="7" name="Объект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335" y="4586408"/>
            <a:ext cx="2824802" cy="203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963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936" y="789029"/>
            <a:ext cx="8692431" cy="5474677"/>
          </a:xfrm>
        </p:spPr>
      </p:pic>
    </p:spTree>
    <p:extLst>
      <p:ext uri="{BB962C8B-B14F-4D97-AF65-F5344CB8AC3E}">
        <p14:creationId xmlns:p14="http://schemas.microsoft.com/office/powerpoint/2010/main" val="3822724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Карта Арктики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691" y="2250830"/>
            <a:ext cx="7341578" cy="3921369"/>
          </a:xfrm>
        </p:spPr>
      </p:pic>
    </p:spTree>
    <p:extLst>
      <p:ext uri="{BB962C8B-B14F-4D97-AF65-F5344CB8AC3E}">
        <p14:creationId xmlns:p14="http://schemas.microsoft.com/office/powerpoint/2010/main" val="202402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Жизнь в Арктике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04" y="2770555"/>
            <a:ext cx="5164035" cy="34163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8045" y="2770555"/>
            <a:ext cx="5183977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1907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Совет директоров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Совет директоров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43</TotalTime>
  <Words>13</Words>
  <Application>Microsoft Office PowerPoint</Application>
  <PresentationFormat>Широкоэкранный</PresentationFormat>
  <Paragraphs>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Совет директоров</vt:lpstr>
      <vt:lpstr>Арктика </vt:lpstr>
      <vt:lpstr>Горы Арктики </vt:lpstr>
      <vt:lpstr>Животные Арктики </vt:lpstr>
      <vt:lpstr>Презентация PowerPoint</vt:lpstr>
      <vt:lpstr>Карта Арктики</vt:lpstr>
      <vt:lpstr>Жизнь в Арктике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Арктика</dc:title>
  <dc:creator>ЮЗЕР</dc:creator>
  <cp:lastModifiedBy>Пользователь</cp:lastModifiedBy>
  <cp:revision>6</cp:revision>
  <dcterms:created xsi:type="dcterms:W3CDTF">2023-01-17T05:47:09Z</dcterms:created>
  <dcterms:modified xsi:type="dcterms:W3CDTF">2025-04-16T19:33:44Z</dcterms:modified>
</cp:coreProperties>
</file>