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4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9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5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42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6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4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7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34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6B5762-6B79-439B-AADF-BECACD1C2213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9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Команда Полярные Лаборанты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4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Арктика</a:t>
            </a:r>
            <a:r>
              <a:rPr lang="ru-RU" dirty="0" smtClean="0"/>
              <a:t> с греческого </a:t>
            </a:r>
            <a:r>
              <a:rPr lang="ru-RU" dirty="0"/>
              <a:t>ἄρκτος — «медведица», ἀρκτικός — «находящийся под созвездием Большой Медведицы», «северный») 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</a:t>
            </a:r>
          </a:p>
        </p:txBody>
      </p:sp>
    </p:spTree>
    <p:extLst>
      <p:ext uri="{BB962C8B-B14F-4D97-AF65-F5344CB8AC3E}">
        <p14:creationId xmlns:p14="http://schemas.microsoft.com/office/powerpoint/2010/main" val="10334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29" y="447347"/>
            <a:ext cx="2782195" cy="1507067"/>
          </a:xfrm>
        </p:spPr>
        <p:txBody>
          <a:bodyPr/>
          <a:lstStyle/>
          <a:p>
            <a:r>
              <a:rPr lang="ru-RU" dirty="0" smtClean="0"/>
              <a:t>животные АРКТИКИ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119"/>
            <a:ext cx="5947900" cy="43518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00" y="2506118"/>
            <a:ext cx="5221180" cy="43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045" y="1683906"/>
            <a:ext cx="2615169" cy="1507067"/>
          </a:xfrm>
        </p:spPr>
        <p:txBody>
          <a:bodyPr/>
          <a:lstStyle/>
          <a:p>
            <a:r>
              <a:rPr lang="ru-RU" dirty="0" smtClean="0"/>
              <a:t>Растения Арктики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22591" cy="56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Средняя годовая температура —</a:t>
            </a:r>
            <a:r>
              <a:rPr lang="ru-RU" dirty="0" smtClean="0"/>
              <a:t>12°. Средняя </a:t>
            </a:r>
            <a:r>
              <a:rPr lang="ru-RU" dirty="0"/>
              <a:t>температура </a:t>
            </a:r>
            <a:r>
              <a:rPr lang="ru-RU" dirty="0" smtClean="0"/>
              <a:t> в июле </a:t>
            </a:r>
            <a:r>
              <a:rPr lang="ru-RU" dirty="0"/>
              <a:t>около </a:t>
            </a:r>
            <a:r>
              <a:rPr lang="ru-RU" dirty="0" smtClean="0"/>
              <a:t>0°С. Средняя </a:t>
            </a:r>
            <a:r>
              <a:rPr lang="ru-RU" dirty="0"/>
              <a:t>температура </a:t>
            </a:r>
            <a:r>
              <a:rPr lang="ru-RU" dirty="0" smtClean="0"/>
              <a:t>в январе </a:t>
            </a:r>
            <a:r>
              <a:rPr lang="ru-RU" dirty="0"/>
              <a:t>около </a:t>
            </a:r>
            <a:r>
              <a:rPr lang="ru-RU" dirty="0" smtClean="0"/>
              <a:t>— 24°С. Минимальные </a:t>
            </a:r>
            <a:r>
              <a:rPr lang="ru-RU" dirty="0"/>
              <a:t>температуры зимой до </a:t>
            </a:r>
            <a:r>
              <a:rPr lang="ru-RU" dirty="0" smtClean="0"/>
              <a:t>— 52°С. Ветры </a:t>
            </a:r>
            <a:r>
              <a:rPr lang="ru-RU" dirty="0"/>
              <a:t>достигают 40 м/сек.</a:t>
            </a:r>
          </a:p>
        </p:txBody>
      </p:sp>
    </p:spTree>
    <p:extLst>
      <p:ext uri="{BB962C8B-B14F-4D97-AF65-F5344CB8AC3E}">
        <p14:creationId xmlns:p14="http://schemas.microsoft.com/office/powerpoint/2010/main" val="3101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Арктические льды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Льды Арктики имеют огромное значение для климатической системы Земли. Ледяная шапка отражает солнечные лучи и таким образом не даёт планете перегреться. Кроме того, арктические льды играют большую роль в системах циркуляции воды в океанах.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56" y="3153937"/>
            <a:ext cx="5354425" cy="3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Арктике содержится очень большое количество неразработанных энергоресурсов — нефти, урана, газа. </a:t>
            </a:r>
            <a:endParaRPr lang="ru-RU" dirty="0" smtClean="0"/>
          </a:p>
          <a:p>
            <a:r>
              <a:rPr lang="ru-RU" dirty="0" smtClean="0"/>
              <a:t>Арктический риф</a:t>
            </a:r>
            <a:r>
              <a:rPr lang="ru-RU" dirty="0"/>
              <a:t> — крупный и до настоящего времени практически не использованный резерв нефтегазовой промышленности России, но без его освоения невозможно решить задачи Энергетической стратегии </a:t>
            </a:r>
            <a:r>
              <a:rPr lang="ru-RU" dirty="0" smtClean="0"/>
              <a:t>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Рельеф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особенностям рельефа в Арктике выделяют: </a:t>
            </a:r>
            <a:r>
              <a:rPr lang="ru-RU" dirty="0" smtClean="0"/>
              <a:t>риф </a:t>
            </a:r>
            <a:r>
              <a:rPr lang="ru-RU" dirty="0"/>
              <a:t>с островами материкового происхождения и прилегающими окраинами </a:t>
            </a:r>
            <a:r>
              <a:rPr lang="ru-RU" dirty="0" smtClean="0"/>
              <a:t>материков. </a:t>
            </a:r>
            <a:r>
              <a:rPr lang="ru-RU" dirty="0"/>
              <a:t>Область </a:t>
            </a:r>
            <a:r>
              <a:rPr lang="ru-RU" dirty="0" smtClean="0"/>
              <a:t>рифа </a:t>
            </a:r>
            <a:r>
              <a:rPr lang="ru-RU" dirty="0"/>
              <a:t>занята окраинными морями — Баренцевым, Карским, Лаптевых, Восточно-Сибирским и Чукотским. Рельеф суши российской Арктики преимущественно </a:t>
            </a:r>
            <a:r>
              <a:rPr lang="ru-RU" dirty="0" smtClean="0"/>
              <a:t>равнинный </a:t>
            </a:r>
            <a:r>
              <a:rPr lang="ru-RU" dirty="0"/>
              <a:t>местами, особенно на островах, гористый.</a:t>
            </a:r>
          </a:p>
        </p:txBody>
      </p:sp>
    </p:spTree>
    <p:extLst>
      <p:ext uri="{BB962C8B-B14F-4D97-AF65-F5344CB8AC3E}">
        <p14:creationId xmlns:p14="http://schemas.microsoft.com/office/powerpoint/2010/main" val="28724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высокая гора арктики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Гу́нбьёрн  — самая высокая </a:t>
            </a:r>
            <a:r>
              <a:rPr lang="ru-RU" dirty="0" smtClean="0"/>
              <a:t>гора Арктики</a:t>
            </a:r>
            <a:r>
              <a:rPr lang="ru-RU" dirty="0"/>
              <a:t>. Принадлежит горной </a:t>
            </a:r>
            <a:r>
              <a:rPr lang="ru-RU" dirty="0" smtClean="0"/>
              <a:t>системе. </a:t>
            </a:r>
            <a:r>
              <a:rPr lang="ru-RU" dirty="0"/>
              <a:t>Находится в поясе гор, высота которых превышает 2500 м. Расположена на юго-востоке острова, в 100 км от Датского пролива. </a:t>
            </a:r>
          </a:p>
        </p:txBody>
      </p:sp>
    </p:spTree>
    <p:extLst>
      <p:ext uri="{BB962C8B-B14F-4D97-AF65-F5344CB8AC3E}">
        <p14:creationId xmlns:p14="http://schemas.microsoft.com/office/powerpoint/2010/main" val="3486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125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Арктика</vt:lpstr>
      <vt:lpstr>Презентация PowerPoint</vt:lpstr>
      <vt:lpstr>животные АРКТИКИ</vt:lpstr>
      <vt:lpstr>Растения Арктики</vt:lpstr>
      <vt:lpstr>погода</vt:lpstr>
      <vt:lpstr>Арктические льды</vt:lpstr>
      <vt:lpstr>Природные ресурсы</vt:lpstr>
      <vt:lpstr>Рельеф</vt:lpstr>
      <vt:lpstr>Самая высокая гора арктики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7</cp:revision>
  <dcterms:created xsi:type="dcterms:W3CDTF">2023-01-17T05:57:27Z</dcterms:created>
  <dcterms:modified xsi:type="dcterms:W3CDTF">2025-04-16T19:32:12Z</dcterms:modified>
</cp:coreProperties>
</file>