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3" r:id="rId9"/>
    <p:sldId id="264" r:id="rId10"/>
    <p:sldId id="265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43" y="7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82F4-6A8B-4197-A9CF-118A22CE083E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53D5-51C5-470C-94E6-60C1C2F598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1521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82F4-6A8B-4197-A9CF-118A22CE083E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53D5-51C5-470C-94E6-60C1C2F598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510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82F4-6A8B-4197-A9CF-118A22CE083E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53D5-51C5-470C-94E6-60C1C2F598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0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82F4-6A8B-4197-A9CF-118A22CE083E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53D5-51C5-470C-94E6-60C1C2F598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437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82F4-6A8B-4197-A9CF-118A22CE083E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53D5-51C5-470C-94E6-60C1C2F598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9687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82F4-6A8B-4197-A9CF-118A22CE083E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53D5-51C5-470C-94E6-60C1C2F598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39647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82F4-6A8B-4197-A9CF-118A22CE083E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53D5-51C5-470C-94E6-60C1C2F598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6571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82F4-6A8B-4197-A9CF-118A22CE083E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53D5-51C5-470C-94E6-60C1C2F598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157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82F4-6A8B-4197-A9CF-118A22CE083E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53D5-51C5-470C-94E6-60C1C2F598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6844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82F4-6A8B-4197-A9CF-118A22CE083E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53D5-51C5-470C-94E6-60C1C2F598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9096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82F4-6A8B-4197-A9CF-118A22CE083E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53D5-51C5-470C-94E6-60C1C2F598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91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382F4-6A8B-4197-A9CF-118A22CE083E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253D5-51C5-470C-94E6-60C1C2F598D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49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Арктика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Команда Ледяные Пионеры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13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38175"/>
            <a:ext cx="10515600" cy="5538788"/>
          </a:xfrm>
        </p:spPr>
        <p:txBody>
          <a:bodyPr>
            <a:noAutofit/>
          </a:bodyPr>
          <a:lstStyle/>
          <a:p>
            <a:r>
              <a:rPr lang="ru-RU" sz="4000" dirty="0" smtClean="0"/>
              <a:t>К Арктике относятся самые северные регионы Земли, близкие к полюсу. Эта обширная область частично охватывает два континента, Евразию и Северную Америку, и три океана – Северный Ледовитый, Атлантический и Тихий. Причём Северный Ледовитый океан относится к ней почти целиком, за исключением некоторых островов возле его южной границы.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905020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r>
              <a:rPr lang="ru-RU" dirty="0" smtClean="0">
                <a:sym typeface="Wingdings" panose="05000000000000000000" pitchFamily="2" charset="2"/>
              </a:rPr>
              <a:t>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1504951"/>
            <a:ext cx="7010400" cy="4210050"/>
          </a:xfrm>
        </p:spPr>
      </p:pic>
    </p:spTree>
    <p:extLst>
      <p:ext uri="{BB962C8B-B14F-4D97-AF65-F5344CB8AC3E}">
        <p14:creationId xmlns:p14="http://schemas.microsoft.com/office/powerpoint/2010/main" val="170638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Арктика?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А</a:t>
            </a:r>
            <a:r>
              <a:rPr lang="ru-RU" sz="4000" dirty="0" smtClean="0"/>
              <a:t>рктика — единый физико-географический район Земли, примыкающий к Северному полюсу и включающий окраины материков Евразии и Северной Америки, почти весь Северный Ледовитый океан с островами, а также прилегающие части Атлантического и Тихого океанов. Южная граница Арктики совпадает с южной границей зоны тундры.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9921472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40375"/>
          </a:xfrm>
        </p:spPr>
        <p:txBody>
          <a:bodyPr>
            <a:noAutofit/>
          </a:bodyPr>
          <a:lstStyle/>
          <a:p>
            <a:r>
              <a:rPr lang="ru-RU" sz="8000" dirty="0" smtClean="0"/>
              <a:t>Уникальный животный мир</a:t>
            </a:r>
            <a:endParaRPr lang="ru-RU" sz="8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376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95300"/>
            <a:ext cx="10515600" cy="5681663"/>
          </a:xfrm>
        </p:spPr>
        <p:txBody>
          <a:bodyPr>
            <a:noAutofit/>
          </a:bodyPr>
          <a:lstStyle/>
          <a:p>
            <a:r>
              <a:rPr lang="ru-RU" sz="3200" dirty="0" smtClean="0"/>
              <a:t>Белые медведи настолько хорошо приспособились к арктическим условиям, что их нельзя встретить нигде, кроме Арктики. Белый окрас делает хищников незаметными в ледяной пустыне. Толстый слой подкожного жира спасает от морозов. Густой мех отталкивает воду и идеально сохраняет тепло: даже инфракрасная съемка не позволяет обнаружить зверя. Подошвы лап «подбиты» мехом, чтобы не мерзли и не скользили на льду. В поисках добычи медведи способны проплыть десятки километров, а отличный нюх позволяет им за сотни метров учуять любимое лакомство – кольчатую нерпу. Невероятная выносливость, ловкость и сила сделали этих зверей настоящими повелителями Арктики.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0883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85775"/>
            <a:ext cx="10515600" cy="5691188"/>
          </a:xfrm>
        </p:spPr>
        <p:txBody>
          <a:bodyPr>
            <a:noAutofit/>
          </a:bodyPr>
          <a:lstStyle/>
          <a:p>
            <a:r>
              <a:rPr lang="ru-RU" sz="3200" dirty="0" smtClean="0"/>
              <a:t>Большинство птиц прилетают в Арктику лишь на лето и покидают ее при первых признаках приближения суровой зимы. Но есть здесь и постоянные жители. Например, белая куропатка, которая зимой предпочитает держаться поближе к стадам белых оленей. Они разрывают копытами снег в поисках лишайников, и куропатка тоже находит, чем полакомиться. А если зазевается, может стать добычей полярной совы, самого грозного из крылатых хищников Арктики. Размах ее крыльев более полутора метров, а острые когти позволяют справиться даже с горностаями и зайцами.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723187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9600" dirty="0" smtClean="0"/>
              <a:t>Факты о Арктике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305411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Гренландский ледяной щит покрывает приблизительно 80% поверхности суши Гренландии. Как правило, он толще 2 км (3 км в его толще) и является вторым по величине в мире массивом льда. Только антарктический ледяной покров больше.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2039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/>
              <a:t>В Арктике находится самое большое в мире безопасное хранилище семян. Глобальное хранилище семян на Шпицбергене в настоящее время хранит 980 000 образцов для защиты от будущих природных или техногенных катастроф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2332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Autofit/>
          </a:bodyPr>
          <a:lstStyle/>
          <a:p>
            <a:r>
              <a:rPr lang="ru-RU" sz="3600" dirty="0" smtClean="0"/>
              <a:t>У большинства животных Арктики есть определённые сходства. Почти все они отличаются белым или светлым окрасом шерсти и перьев – это помогает им маскироваться на местности. И они отлично приспособлены к экстремально низким температурам, выдерживая морозы до -50 °C и даже ниже, иногда в сочетании с пронизывающим ветром.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9171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416</Words>
  <Application>Microsoft Office PowerPoint</Application>
  <PresentationFormat>Широкоэкранный</PresentationFormat>
  <Paragraphs>13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Тема Office</vt:lpstr>
      <vt:lpstr>Арктика</vt:lpstr>
      <vt:lpstr>Что такое Арктика?</vt:lpstr>
      <vt:lpstr>Уникальный животный мир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АРкТИкА</dc:title>
  <dc:creator>ЮЗЕР</dc:creator>
  <cp:lastModifiedBy>Пользователь</cp:lastModifiedBy>
  <cp:revision>8</cp:revision>
  <dcterms:created xsi:type="dcterms:W3CDTF">2023-01-17T05:46:40Z</dcterms:created>
  <dcterms:modified xsi:type="dcterms:W3CDTF">2025-04-16T19:28:58Z</dcterms:modified>
</cp:coreProperties>
</file>