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4" r:id="rId4"/>
    <p:sldId id="265" r:id="rId5"/>
    <p:sldId id="258" r:id="rId6"/>
    <p:sldId id="259" r:id="rId7"/>
    <p:sldId id="260" r:id="rId8"/>
    <p:sldId id="261" r:id="rId9"/>
    <p:sldId id="262" r:id="rId10"/>
    <p:sldId id="263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9" d="100"/>
          <a:sy n="49" d="100"/>
        </p:scale>
        <p:origin x="59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0AA094E-9ABE-48D8-9905-3305F4BBFF9F}" type="datetimeFigureOut">
              <a:rPr lang="ru-RU" smtClean="0"/>
              <a:t>16.04.2025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A60B14C-CDDB-47FB-99F8-50BEB82E18D7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1896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A094E-9ABE-48D8-9905-3305F4BBFF9F}" type="datetimeFigureOut">
              <a:rPr lang="ru-RU" smtClean="0"/>
              <a:t>16.04.2025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14C-CDDB-47FB-99F8-50BEB82E18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9780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A094E-9ABE-48D8-9905-3305F4BBFF9F}" type="datetimeFigureOut">
              <a:rPr lang="ru-RU" smtClean="0"/>
              <a:t>16.04.2025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14C-CDDB-47FB-99F8-50BEB82E18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9559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A094E-9ABE-48D8-9905-3305F4BBFF9F}" type="datetimeFigureOut">
              <a:rPr lang="ru-RU" smtClean="0"/>
              <a:t>16.04.2025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14C-CDDB-47FB-99F8-50BEB82E18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7717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10AA094E-9ABE-48D8-9905-3305F4BBFF9F}" type="datetimeFigureOut">
              <a:rPr lang="ru-RU" smtClean="0"/>
              <a:t>16.04.2025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A60B14C-CDDB-47FB-99F8-50BEB82E18D7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1629184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A094E-9ABE-48D8-9905-3305F4BBFF9F}" type="datetimeFigureOut">
              <a:rPr lang="ru-RU" smtClean="0"/>
              <a:t>16.04.2025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14C-CDDB-47FB-99F8-50BEB82E18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985872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A094E-9ABE-48D8-9905-3305F4BBFF9F}" type="datetimeFigureOut">
              <a:rPr lang="ru-RU" smtClean="0"/>
              <a:t>16.04.2025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14C-CDDB-47FB-99F8-50BEB82E18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796752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A094E-9ABE-48D8-9905-3305F4BBFF9F}" type="datetimeFigureOut">
              <a:rPr lang="ru-RU" smtClean="0"/>
              <a:t>16.04.2025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14C-CDDB-47FB-99F8-50BEB82E18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8937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A094E-9ABE-48D8-9905-3305F4BBFF9F}" type="datetimeFigureOut">
              <a:rPr lang="ru-RU" smtClean="0"/>
              <a:t>16.04.2025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14C-CDDB-47FB-99F8-50BEB82E18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7275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10AA094E-9ABE-48D8-9905-3305F4BBFF9F}" type="datetimeFigureOut">
              <a:rPr lang="ru-RU" smtClean="0"/>
              <a:t>16.04.2025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DA60B14C-CDDB-47FB-99F8-50BEB82E18D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1648719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10AA094E-9ABE-48D8-9905-3305F4BBFF9F}" type="datetimeFigureOut">
              <a:rPr lang="ru-RU" smtClean="0"/>
              <a:t>16.04.2025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DA60B14C-CDDB-47FB-99F8-50BEB82E18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2599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0AA094E-9ABE-48D8-9905-3305F4BBFF9F}" type="datetimeFigureOut">
              <a:rPr lang="ru-RU" smtClean="0"/>
              <a:t>16.04.2025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A60B14C-CDDB-47FB-99F8-50BEB82E18D7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50552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Артика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/>
              <a:t>Команда Ледяные Друзья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82642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Факты про Артику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1678" y="2286002"/>
            <a:ext cx="5689811" cy="3327620"/>
          </a:xfrm>
        </p:spPr>
        <p:txBody>
          <a:bodyPr>
            <a:normAutofit/>
          </a:bodyPr>
          <a:lstStyle/>
          <a:p>
            <a:r>
              <a:rPr lang="ru-RU" dirty="0"/>
              <a:t>Район Земли, примыкающий к Северному полюсу и включающий окраины материков Евразии и Северной Америки, Северный Ледовитый океан с островами (кроме прибрежных островов Норвегии), а также прилегающие части Атлантического и Тихого океанов. Площадь Арктики составляет около 27 млн кв. км.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7737" y="2433100"/>
            <a:ext cx="4071066" cy="2886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6877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81739" y="2918130"/>
            <a:ext cx="6202017" cy="3204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439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Животные Артике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47197" y="3522428"/>
            <a:ext cx="3982803" cy="284749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92695" y="1427720"/>
            <a:ext cx="578855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Арктика — место обитания целого ряда уникальных животных: овцебык, дикий северный олень, снежный баран, белый медведь. К травоядным обитателям тундры относятся: заяц — арктический беляк, лемминг, овцебык и дикий северный олень. Они являются пищей для песца и волка.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80140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Медвидь</a:t>
            </a:r>
            <a:r>
              <a:rPr lang="ru-RU" dirty="0" smtClean="0"/>
              <a:t> </a:t>
            </a:r>
            <a:r>
              <a:rPr lang="ru-RU" dirty="0" err="1" smtClean="0"/>
              <a:t>артики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76426" y="2484783"/>
            <a:ext cx="5148381" cy="35941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62108" y="2966602"/>
            <a:ext cx="516834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Увидеть белого медведя не за стеклом в зоопарке и не на экране телевизора, а в естественной среде обитания на арктических просторах – одна из причин, по которой путешественники выбирают полярные круизы. В высоких широтах мишки ведут себя как полноправные хозяева севера: высматривают тюленей, прогуливаясь по льдинам, играют с медвежатами или просто отдыхают на просторах тундры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28330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Касатки </a:t>
            </a:r>
            <a:r>
              <a:rPr lang="ru-RU" dirty="0" err="1" smtClean="0"/>
              <a:t>артики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59301" y="2076008"/>
            <a:ext cx="4762500" cy="35052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22132" y="2314594"/>
            <a:ext cx="516569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Косатка</a:t>
            </a:r>
            <a:r>
              <a:rPr lang="ru-RU" dirty="0" smtClean="0"/>
              <a:t> относится к семейству дельфиновых. То есть является ближайшим родственником </a:t>
            </a:r>
            <a:r>
              <a:rPr lang="ru-RU" dirty="0" err="1" smtClean="0"/>
              <a:t>афалинов</a:t>
            </a:r>
            <a:r>
              <a:rPr lang="ru-RU" dirty="0" smtClean="0"/>
              <a:t> и белобочек – самых умных, добродушных и безопасных существ на земле в представлении людей. Как там насчёт добродушия – неизвестно, но что касается мозгов, то </a:t>
            </a:r>
            <a:r>
              <a:rPr lang="ru-RU" dirty="0" err="1" smtClean="0"/>
              <a:t>косатка</a:t>
            </a:r>
            <a:r>
              <a:rPr lang="ru-RU" dirty="0" smtClean="0"/>
              <a:t> умнее любого дельфина. Её интеллект находится на втором месте после человеческого. Именно она – самое умное животное на планете.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0692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ископаемые </a:t>
            </a:r>
            <a:r>
              <a:rPr lang="ru-RU" dirty="0" err="1" smtClean="0"/>
              <a:t>арктики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1678" y="1721458"/>
            <a:ext cx="5347905" cy="2103119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На арктических архипелагах и на шельфе обнаружены прогнозные ресурсы и запасы всех категорий рассыпного золота, алмазов, олова, марганца, серебра, полиметаллов, флюорита, различных самоцветов и поделочных камней.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6073" y="1859877"/>
            <a:ext cx="3983603" cy="3706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955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Люди </a:t>
            </a:r>
            <a:r>
              <a:rPr lang="ru-RU" dirty="0" err="1" smtClean="0"/>
              <a:t>артики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62147" y="2345635"/>
            <a:ext cx="4184650" cy="2812581"/>
          </a:xfrm>
          <a:prstGeom prst="rect">
            <a:avLst/>
          </a:prstGeom>
        </p:spPr>
      </p:pic>
      <p:sp>
        <p:nvSpPr>
          <p:cNvPr id="5" name="AutoShape 2" descr="Новости проекта «Интерактивная обучающая платформа Российской Арктики: Люди  и инфраструктура» | EUSP.or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Новости проекта «Интерактивная обучающая платформа Российской Арктики: Люди  и инфраструктура» | EUSP.or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77294" y="1874517"/>
            <a:ext cx="536448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Где живут коренные малочисленные народы</a:t>
            </a:r>
          </a:p>
          <a:p>
            <a:r>
              <a:rPr lang="ru-RU" dirty="0" smtClean="0"/>
              <a:t>Больше 1 000: Коряки — 7 953, Долганы — 7 885, Вепсы — 5 936, Селькупы — 3 649, Ительмены — 3 193, Саамы — 1 771, Эскимосы — 1 738, Юкагиры — 1 603, Кеты — 1 219, </a:t>
            </a:r>
            <a:r>
              <a:rPr lang="ru-RU" dirty="0" err="1" smtClean="0"/>
              <a:t>Чуванцы</a:t>
            </a:r>
            <a:r>
              <a:rPr lang="ru-RU" dirty="0" smtClean="0"/>
              <a:t> — 1 002. Меньше 1 000: Нганасаны — 862, </a:t>
            </a:r>
            <a:r>
              <a:rPr lang="ru-RU" dirty="0" err="1" smtClean="0"/>
              <a:t>Негидальцы</a:t>
            </a:r>
            <a:r>
              <a:rPr lang="ru-RU" dirty="0" smtClean="0"/>
              <a:t> — 513, </a:t>
            </a:r>
            <a:r>
              <a:rPr lang="ru-RU" dirty="0" err="1" smtClean="0"/>
              <a:t>Чулымцы</a:t>
            </a:r>
            <a:r>
              <a:rPr lang="ru-RU" dirty="0" smtClean="0"/>
              <a:t> — 355, </a:t>
            </a:r>
            <a:r>
              <a:rPr lang="ru-RU" dirty="0" err="1" smtClean="0"/>
              <a:t>Энцы</a:t>
            </a:r>
            <a:r>
              <a:rPr lang="ru-RU" dirty="0" smtClean="0"/>
              <a:t> — 227, </a:t>
            </a:r>
            <a:r>
              <a:rPr lang="ru-RU" dirty="0" err="1" smtClean="0"/>
              <a:t>Кереки</a:t>
            </a:r>
            <a:r>
              <a:rPr lang="ru-RU" dirty="0" smtClean="0"/>
              <a:t> — 4.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0728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Температура в </a:t>
            </a:r>
            <a:r>
              <a:rPr lang="ru-RU" dirty="0" err="1" smtClean="0"/>
              <a:t>артике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94998" y="2091193"/>
            <a:ext cx="4735002" cy="393589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01148" y="2343807"/>
            <a:ext cx="57938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 2100 году средняя температура в Центральной Арктике может возрасти на 20 градусов, считают исследователи Института вычислительной математики имени </a:t>
            </a:r>
            <a:r>
              <a:rPr lang="ru-RU" dirty="0" err="1" smtClean="0"/>
              <a:t>Г.И.Марчука</a:t>
            </a:r>
            <a:r>
              <a:rPr lang="ru-RU" dirty="0" smtClean="0"/>
              <a:t> РАН. Об этом сообщает ТАСС.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5583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Растительный мир </a:t>
            </a:r>
            <a:r>
              <a:rPr lang="ru-RU" dirty="0" err="1" smtClean="0"/>
              <a:t>артики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1678" y="2286001"/>
            <a:ext cx="5172976" cy="3593591"/>
          </a:xfrm>
        </p:spPr>
        <p:txBody>
          <a:bodyPr/>
          <a:lstStyle/>
          <a:p>
            <a:r>
              <a:rPr lang="ru-RU" dirty="0"/>
              <a:t>Несложно перечислить названия растительного мира Арктики этой зоны: здесь растут лисохвост альпийский, камнеломка снежная, лютик арктический, щучка арктическая, мак полярный, осот, мятлик, крупка, звездчатка, полярная ива. Они все 3-5 см высотой. Отдельно можно выделить такие растения, как водоросли.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6661" y="2186609"/>
            <a:ext cx="3729162" cy="2854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9326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Подводный мир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1678" y="2286001"/>
            <a:ext cx="5689811" cy="3593591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В Арктике несколько месяцев в году длится полярная ночь и единственным источником света для всего живого становится северное сияние. Его лучи не способны пробиться сквозь толстую кромку льда, поэтому жизнь в арктических водах замирает. Все меняется, когда из-за горизонта вновь выходит солнце и наступает весна — на глубине начинает цвести планктон, появляются маленькие рачки, необычные медузы и тысячи других обитателей холодных северных вод, часть из которых еще не изучены наукой.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9742" y="2286001"/>
            <a:ext cx="3434963" cy="265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439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Эмблема</Template>
  <TotalTime>44</TotalTime>
  <Words>522</Words>
  <Application>Microsoft Office PowerPoint</Application>
  <PresentationFormat>Широкоэкранный</PresentationFormat>
  <Paragraphs>22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Corbel</vt:lpstr>
      <vt:lpstr>Gill Sans MT</vt:lpstr>
      <vt:lpstr>Impact</vt:lpstr>
      <vt:lpstr>Badge</vt:lpstr>
      <vt:lpstr>Артика</vt:lpstr>
      <vt:lpstr>Животные Артике</vt:lpstr>
      <vt:lpstr>Медвидь артики</vt:lpstr>
      <vt:lpstr>Касатки артики</vt:lpstr>
      <vt:lpstr>ископаемые арктики</vt:lpstr>
      <vt:lpstr>Люди артики</vt:lpstr>
      <vt:lpstr>Температура в артике</vt:lpstr>
      <vt:lpstr>Растительный мир артики</vt:lpstr>
      <vt:lpstr>Подводный мир</vt:lpstr>
      <vt:lpstr>Факты про Артику</vt:lpstr>
      <vt:lpstr>Спасибо за внимание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Артика</dc:title>
  <dc:creator>ЮЗЕР</dc:creator>
  <cp:lastModifiedBy>Пользователь</cp:lastModifiedBy>
  <cp:revision>5</cp:revision>
  <dcterms:created xsi:type="dcterms:W3CDTF">2023-01-17T05:47:23Z</dcterms:created>
  <dcterms:modified xsi:type="dcterms:W3CDTF">2025-04-16T19:29:38Z</dcterms:modified>
</cp:coreProperties>
</file>