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59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84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32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1585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597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1481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8321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8578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6043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266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62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16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891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5210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543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46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866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18833-CA00-4C32-A576-1B5E2A3104C9}" type="datetimeFigureOut">
              <a:rPr lang="ru-RU" smtClean="0"/>
              <a:t>16.04.2025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1B0A15-E60B-4D14-974A-FE7D1AA0751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96159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Артика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Команда Арктические Хранители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7085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Белый медведь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Белый медведь — самый крупный сухопутный хищник на Земле. Масса взрослого белого медведя может достигать 0,7 тонны, а длина тела — превышать три метра. Белые медведи великолепно плавают. Официально зарегистрированный рекорд — 687 километров по воде, преодолённых белой медведицей без остановки на отдых.</a:t>
            </a:r>
          </a:p>
        </p:txBody>
      </p:sp>
    </p:spTree>
    <p:extLst>
      <p:ext uri="{BB962C8B-B14F-4D97-AF65-F5344CB8AC3E}">
        <p14:creationId xmlns:p14="http://schemas.microsoft.com/office/powerpoint/2010/main" val="82461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Пингвины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Пингвины не умеют летать, зато отлично плавают. Их крылья в процессе эволюции видоизменились в ласты, а кости, образующие скелет, стали плоскими. Черный окрас спины у пингвинов помогает притягивать даже незначительное солнечное тепло, что позволяет им согреться даже в такой холодной Антарктике.</a:t>
            </a:r>
          </a:p>
        </p:txBody>
      </p:sp>
      <p:pic>
        <p:nvPicPr>
          <p:cNvPr id="2050" name="Picture 2" descr="Two Emperor Penguin chicks at Snow Hill Antarctica 2018 - 1211177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184" y="3977663"/>
            <a:ext cx="2322576" cy="2544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2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Температура в Арктике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Какая температура в Арктике зимой и летом?</a:t>
            </a:r>
          </a:p>
          <a:p>
            <a:r>
              <a:rPr lang="ru-RU" dirty="0"/>
              <a:t>Климат типично арктический. Средняя годовая температура —12°С (о. Рудольфа); средняя температура июля около 0°С; средняя температура января около —24°С (минимальные температуры зимой до —52°С), ветры достигают 40 м/сек.</a:t>
            </a:r>
          </a:p>
        </p:txBody>
      </p:sp>
    </p:spTree>
    <p:extLst>
      <p:ext uri="{BB962C8B-B14F-4D97-AF65-F5344CB8AC3E}">
        <p14:creationId xmlns:p14="http://schemas.microsoft.com/office/powerpoint/2010/main" val="391334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открыл </a:t>
            </a:r>
            <a:r>
              <a:rPr lang="ru-RU" dirty="0"/>
              <a:t>А</a:t>
            </a:r>
            <a:r>
              <a:rPr lang="ru-RU" dirty="0" smtClean="0"/>
              <a:t>рктику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1733-1743 годах российскую Арктику впервые комплексно и масштабно исследовала Великая Северная экспедиция, в работе которой приняли участие Витус Беринг, братья Дмитрий и Харитон Лаптевы, Степан Малыгин, Семен Челюскин. В ходе морских и пеших походов они нанесли на карту почти все русское побережье Ледовитого океана.</a:t>
            </a:r>
          </a:p>
        </p:txBody>
      </p:sp>
    </p:spTree>
    <p:extLst>
      <p:ext uri="{BB962C8B-B14F-4D97-AF65-F5344CB8AC3E}">
        <p14:creationId xmlns:p14="http://schemas.microsoft.com/office/powerpoint/2010/main" val="69186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37</TotalTime>
  <Words>209</Words>
  <Application>Microsoft Office PowerPoint</Application>
  <PresentationFormat>Широкоэкранный</PresentationFormat>
  <Paragraphs>12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Аспект</vt:lpstr>
      <vt:lpstr>Артика </vt:lpstr>
      <vt:lpstr>Белый медведь </vt:lpstr>
      <vt:lpstr>Пингвины </vt:lpstr>
      <vt:lpstr>Температура в Арктике </vt:lpstr>
      <vt:lpstr>Кто открыл Арктику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Артика </dc:title>
  <dc:creator>ЮЗЕР</dc:creator>
  <cp:lastModifiedBy>Пользователь</cp:lastModifiedBy>
  <cp:revision>6</cp:revision>
  <dcterms:created xsi:type="dcterms:W3CDTF">2023-01-17T05:54:32Z</dcterms:created>
  <dcterms:modified xsi:type="dcterms:W3CDTF">2025-04-16T19:30:33Z</dcterms:modified>
</cp:coreProperties>
</file>