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9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44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8255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660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347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51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535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6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9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6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29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52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3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83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51E9-0F74-4CB9-A296-9B2E4A9AE980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3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</a:t>
            </a:r>
            <a:r>
              <a:rPr lang="ru-RU" dirty="0" smtClean="0"/>
              <a:t>рктика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Рустам Тимуров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6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52"/>
            <a:ext cx="12192000" cy="6879151"/>
          </a:xfrm>
        </p:spPr>
      </p:pic>
    </p:spTree>
    <p:extLst>
      <p:ext uri="{BB962C8B-B14F-4D97-AF65-F5344CB8AC3E}">
        <p14:creationId xmlns:p14="http://schemas.microsoft.com/office/powerpoint/2010/main" val="37612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954" y="585568"/>
            <a:ext cx="2028092" cy="1608992"/>
          </a:xfrm>
        </p:spPr>
        <p:txBody>
          <a:bodyPr/>
          <a:lstStyle/>
          <a:p>
            <a:r>
              <a:rPr lang="ru-RU" dirty="0" smtClean="0"/>
              <a:t>Факты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А́рктика</a:t>
            </a:r>
            <a:r>
              <a:rPr lang="ru-RU" dirty="0"/>
              <a:t> (от греч. </a:t>
            </a:r>
            <a:r>
              <a:rPr lang="ru-RU" dirty="0" err="1"/>
              <a:t>ἄρκτος</a:t>
            </a:r>
            <a:r>
              <a:rPr lang="ru-RU" dirty="0"/>
              <a:t> — «медведица», </a:t>
            </a:r>
            <a:r>
              <a:rPr lang="ru-RU" dirty="0" err="1"/>
              <a:t>ἀρκτικός</a:t>
            </a:r>
            <a:r>
              <a:rPr lang="ru-RU" dirty="0"/>
              <a:t> — «находящийся под созвездием Большой Медведицы», «северный») — единый физико-географический район Земли, примыкающий к Северному полюсу и включающий окраины материков Евразии и Северной Америки, почти весь Северный Ледовитый океан с островами (кроме прибрежных островов Норвегии), а также прилегающие части Атлантического и Тихого океанов. Южная граница Арктики совпадает с южной границей зоны </a:t>
            </a:r>
            <a:r>
              <a:rPr lang="ru-RU" dirty="0" smtClean="0"/>
              <a:t>тундры. </a:t>
            </a:r>
            <a:r>
              <a:rPr lang="ru-RU" dirty="0"/>
              <a:t>Площадь — около 27 млн км²; иногда Арктику ограничивают с юга Северным полярным кругом (66° 33′ с. ш.), в этом случае её площадь составляет 21 млн </a:t>
            </a:r>
            <a:r>
              <a:rPr lang="ru-RU" dirty="0" smtClean="0"/>
              <a:t>км².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594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6131" y="755581"/>
            <a:ext cx="8610600" cy="1293028"/>
          </a:xfrm>
        </p:spPr>
        <p:txBody>
          <a:bodyPr/>
          <a:lstStyle/>
          <a:p>
            <a:r>
              <a:rPr lang="ru-RU" dirty="0" smtClean="0"/>
              <a:t>фауна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Арктика — место обитания целого ряда уникальных животных: овцебык, дикий северный олень, снежный баран, белый медведь. К травоядным обитателям тундры относятся: заяц — арктический беляк, лемминг, овцебык и дикий северный олень. Они являются пищей для песца и волка.</a:t>
            </a:r>
          </a:p>
        </p:txBody>
      </p:sp>
    </p:spTree>
    <p:extLst>
      <p:ext uri="{BB962C8B-B14F-4D97-AF65-F5344CB8AC3E}">
        <p14:creationId xmlns:p14="http://schemas.microsoft.com/office/powerpoint/2010/main" val="41618262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Растительный покров Арктики представлен злаками, полярными маками, ивняками, карликовыми березками, лишайниками, мхами (знаменитый олений мох — ягель). Растения Арктики — это основа жизни животных и человека. В пищу употребляют арктическую морошку, сыроежки, лечебные травы и лишайники.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7337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Отличия </a:t>
            </a:r>
            <a:r>
              <a:rPr lang="ru-RU" dirty="0" err="1" smtClean="0"/>
              <a:t>арктики</a:t>
            </a:r>
            <a:r>
              <a:rPr lang="ru-RU" dirty="0" smtClean="0"/>
              <a:t> от </a:t>
            </a:r>
            <a:r>
              <a:rPr lang="ru-RU" dirty="0" err="1" smtClean="0"/>
              <a:t>антарктиды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Арктика находится в северном полушарии земли, а Антарктика – в южном, поэтому, когда в первой – зима, во второй – лето. Арктика – покрытый льдом океан в окружении суши, Антарктида – покрытая льдом часть суши (материк), окруженная морями. Территория Антарктики вдвое больше, чем </a:t>
            </a:r>
            <a:r>
              <a:rPr lang="ru-RU" dirty="0" smtClean="0"/>
              <a:t>Арктики.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3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Средняя температура февраля на мысе Челюскин −28,2 °C, июля +1,4 °C, среднегодовая −14,5 °C, минимальная −48,8 °C, на Северном полюсе средняя температура воздуха в феврале −43 °C, близкие к 0 °C средние температуры воздуха летних месяцев при отрицательной среднегодовой температуре.</a:t>
            </a:r>
          </a:p>
        </p:txBody>
      </p:sp>
    </p:spTree>
    <p:extLst>
      <p:ext uri="{BB962C8B-B14F-4D97-AF65-F5344CB8AC3E}">
        <p14:creationId xmlns:p14="http://schemas.microsoft.com/office/powerpoint/2010/main" val="4332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Освоение </a:t>
            </a:r>
            <a:r>
              <a:rPr lang="ru-RU" dirty="0" err="1" smtClean="0"/>
              <a:t>арктики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Долгое </a:t>
            </a:r>
            <a:r>
              <a:rPr lang="ru-RU" dirty="0"/>
              <a:t>время Арктика считалась территорией, не приспособленной для жизни людей («мёртвая земля»), непроходимой ни водным, ни наземным путём.. К 30-40 годам XVII века относится освоение русскими первопроходцами, Иваном Ребровым, Ильёй Перфильевым, Михаилом </a:t>
            </a:r>
            <a:r>
              <a:rPr lang="ru-RU" dirty="0" err="1"/>
              <a:t>Стадухиным</a:t>
            </a:r>
            <a:r>
              <a:rPr lang="ru-RU" dirty="0"/>
              <a:t>, восточного участка Северного морского пути — от устья Лены до устья Колымы. Семён Дежнёв прошёл морем от устья Колымы до самой восточной точки материка и в 1648 году открыл пролив между Азией и Америкой[29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В результате Великой северной экспедиции (1733—1743) всё сибирское побережье Северного Ледовитого океана до мыса Большой Баранов было исследовано, описано и нанесено на карты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С 1874 года начались плавания на паровых судах через Карское море в устье Оби и Енисея, получившие названия Карских экспедиций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 1878—1879 годах экспедиция </a:t>
            </a:r>
            <a:r>
              <a:rPr lang="ru-RU" dirty="0" err="1"/>
              <a:t>Норденшёльда</a:t>
            </a:r>
            <a:r>
              <a:rPr lang="ru-RU" dirty="0"/>
              <a:t> (1878—1879) на пароходе «Вега» впервые осуществила сквозное плавание (с зимовкой в пути) Северо-восточным проходом из Атлантического океана в Тихий и через Суэцкий канал вернулась в Швецию (1880), впервые обойдя таким образом всю Евразию[30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Норвежский полярный исследователь Фритьоф Нансен называл Арктику «Страной ледяного ужаса</a:t>
            </a:r>
            <a:r>
              <a:rPr lang="ru-RU" dirty="0" smtClean="0"/>
              <a:t>».</a:t>
            </a:r>
            <a:endParaRPr lang="ru-RU" dirty="0"/>
          </a:p>
          <a:p>
            <a:r>
              <a:rPr lang="ru-RU" sz="2900" dirty="0"/>
              <a:t>Огромную</a:t>
            </a:r>
            <a:r>
              <a:rPr lang="ru-RU" dirty="0"/>
              <a:t> роль в освоении Арктики сыграл Северный морской путь. </a:t>
            </a:r>
          </a:p>
        </p:txBody>
      </p:sp>
    </p:spTree>
    <p:extLst>
      <p:ext uri="{BB962C8B-B14F-4D97-AF65-F5344CB8AC3E}">
        <p14:creationId xmlns:p14="http://schemas.microsoft.com/office/powerpoint/2010/main" val="25559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рельеф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особенностям рельефа в Арктике выделяют: шельф с островами материкового происхождения и прилегающими окраинами материков и Арктический бассейн. Область шельфа занята окраинными морями — Баренцевым, Карским, Лаптевых, Восточно-Сибирским и Чукотским. Рельеф суши российской Арктики преимущественно равнинный; местами, особенно на островах, гористый. Центральная часть — Арктический бассейн, область глубоководных котловин (до 5527 м) и подводных хребтов.</a:t>
            </a:r>
          </a:p>
          <a:p>
            <a:endParaRPr lang="ru-RU" dirty="0"/>
          </a:p>
          <a:p>
            <a:r>
              <a:rPr lang="ru-RU" dirty="0"/>
              <a:t>Высшая точка Арктики — гора </a:t>
            </a:r>
            <a:r>
              <a:rPr lang="ru-RU" dirty="0" err="1"/>
              <a:t>Гунбьёрн</a:t>
            </a:r>
            <a:r>
              <a:rPr lang="ru-RU" dirty="0"/>
              <a:t> (Гренландия). </a:t>
            </a:r>
          </a:p>
        </p:txBody>
      </p:sp>
    </p:spTree>
    <p:extLst>
      <p:ext uri="{BB962C8B-B14F-4D97-AF65-F5344CB8AC3E}">
        <p14:creationId xmlns:p14="http://schemas.microsoft.com/office/powerpoint/2010/main" val="12072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4046" y="-246185"/>
            <a:ext cx="8610600" cy="923193"/>
          </a:xfrm>
        </p:spPr>
        <p:txBody>
          <a:bodyPr/>
          <a:lstStyle/>
          <a:p>
            <a:r>
              <a:rPr lang="ru-RU" dirty="0" smtClean="0"/>
              <a:t>Природные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27538"/>
            <a:ext cx="12192000" cy="64095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 Арктике содержится очень большое количество неразработанных энергоресурсов — нефти, урана, газа. Запасы нефти в Арктике (как на шельфе, так и на суше) оценивались в 2008 году Геологической службой США в 90 млрд баррелей[5]. В соответствии с данными «Бритиш Петролеум», в 2017 году в мире ежегодно потреблялось около 620 млн баррелей нефти (исходя из усреднённого показателя 1,7 млн баррелей в день)[6]. Таким образом, при существовавшем в 2017 году спросе на нефть, запасов Арктики хватило бы ещё на 145 лет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Для России арктический шельф — одно из наиболее перспективных направлений для восполнения запасов углеводородного сырья. «Арктический шельф — крупный и до настоящего времени практически не использованный резерв нефтегазовой промышленности России, но без его освоения невозможно решить задачи Энергетической стратегии России до 2020 года»[7]. Среди крупнейших газовых российских месторождений — </a:t>
            </a:r>
            <a:r>
              <a:rPr lang="ru-RU" dirty="0" err="1"/>
              <a:t>Штокмановское</a:t>
            </a:r>
            <a:r>
              <a:rPr lang="ru-RU" dirty="0"/>
              <a:t>, </a:t>
            </a:r>
            <a:r>
              <a:rPr lang="ru-RU" dirty="0" err="1"/>
              <a:t>Русановское</a:t>
            </a:r>
            <a:r>
              <a:rPr lang="ru-RU" dirty="0"/>
              <a:t> и Ленинградское, расположенные в западной Арктике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Бывший глава компании ООО «Газпром нефть шельф» Александр </a:t>
            </a:r>
            <a:r>
              <a:rPr lang="ru-RU" dirty="0" err="1"/>
              <a:t>Мандель</a:t>
            </a:r>
            <a:r>
              <a:rPr lang="ru-RU" dirty="0"/>
              <a:t> заявил[когда?] журналистам, что работы по добыче нефти начнутся в середине июля 2012 года. Первой на шельфе Арктики начала добычу «Газпром нефть»: нефть была получена в декабре 2013 года на </a:t>
            </a:r>
            <a:r>
              <a:rPr lang="ru-RU" dirty="0" err="1"/>
              <a:t>Приразломном</a:t>
            </a:r>
            <a:r>
              <a:rPr lang="ru-RU" dirty="0"/>
              <a:t> месторождении в Печорском море. Добыча ведётся с платформы «</a:t>
            </a:r>
            <a:r>
              <a:rPr lang="ru-RU" dirty="0" err="1"/>
              <a:t>Приразломная</a:t>
            </a:r>
            <a:r>
              <a:rPr lang="ru-RU" dirty="0"/>
              <a:t>» — она специально спроектирована для работы в Арктике. Платформа оснащена системой «нулевого сброса» — все отходы, в том числе буровые, вывозятся на берег или закачиваются в специальную поглощающую скважину. Платформа стоит на дне моря (глубина в районе месторождения — всего 20 метров), скважины находятся внутри основания платформы и надёжно изолированы от окружающей среды 3-метровыми бетонными стенами, которые покрыты сверхпрочной плакированной сталью. Первая арктическая нефть получила название </a:t>
            </a:r>
            <a:r>
              <a:rPr lang="ru-RU" dirty="0" err="1"/>
              <a:t>Arctic</a:t>
            </a:r>
            <a:r>
              <a:rPr lang="ru-RU" dirty="0"/>
              <a:t> </a:t>
            </a:r>
            <a:r>
              <a:rPr lang="ru-RU" dirty="0" err="1"/>
              <a:t>oil</a:t>
            </a:r>
            <a:r>
              <a:rPr lang="ru-RU" dirty="0"/>
              <a:t> (ARCO) и впервые была отгружена с </a:t>
            </a:r>
            <a:r>
              <a:rPr lang="ru-RU" dirty="0" err="1"/>
              <a:t>Приразломного</a:t>
            </a:r>
            <a:r>
              <a:rPr lang="ru-RU" dirty="0"/>
              <a:t> в апреле 2014 года[8</a:t>
            </a:r>
            <a:r>
              <a:rPr lang="ru-RU" dirty="0" smtClean="0"/>
              <a:t>].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Кроме компании «Газпром», лицензии на разработку нефтяных месторождений получила ОАО «Роснефть</a:t>
            </a:r>
            <a:r>
              <a:rPr lang="ru-RU" dirty="0" smtClean="0"/>
              <a:t>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 нефтегазовые ресурсы Арктики также претендуют нефтяные компании </a:t>
            </a:r>
            <a:r>
              <a:rPr lang="ru-RU" dirty="0" err="1"/>
              <a:t>Shell</a:t>
            </a:r>
            <a:r>
              <a:rPr lang="ru-RU" dirty="0"/>
              <a:t>, BP, EXXON[9][10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Добыча природных ресурсов в Арктике крайне сложна и опасна с точки зрения экологии. В условиях сурового климата Арктики вероятность аварийных ситуаций возрастает во много раз. Возможность ликвидации последствий разлива нефти, а также её эффективность осложняются многочисленными штормами с высокими волнами, густым туманом и многометровым льдом. Если авария произойдёт во время полярной ночи, которая длится здесь несколько месяцев, то работы по устранению последствий придётся проводить при пониженной освещённости. Ещё одна опасность — айсберги, столкновение с которыми может стать роковым для нефтедобывающей платформы. Для снижения риска такого столкновения выполняют буксировки айсбергов специальными судами[11][12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Эксперты убеждены, что последствия крупного нефтяного разлива можно устранить лишь частично. Так, отставной адмирал службы береговой охраны Роджер </a:t>
            </a:r>
            <a:r>
              <a:rPr lang="ru-RU" dirty="0" err="1"/>
              <a:t>Руф</a:t>
            </a:r>
            <a:r>
              <a:rPr lang="ru-RU" dirty="0"/>
              <a:t> заявил следующее: «</a:t>
            </a:r>
            <a:r>
              <a:rPr lang="ru-RU" dirty="0" err="1"/>
              <a:t>Разлившаяся</a:t>
            </a:r>
            <a:r>
              <a:rPr lang="ru-RU" dirty="0"/>
              <a:t> нефть бесповоротно загрязняет воду. Нигде в мире не удаётся очистить поражённую воду более, чем на 3, 5 или 10 процентов, а тем более во льдах.»[13</a:t>
            </a:r>
            <a:r>
              <a:rPr lang="ru-RU" dirty="0" smtClean="0"/>
              <a:t>]</a:t>
            </a:r>
            <a:endParaRPr lang="ru-RU" dirty="0"/>
          </a:p>
          <a:p>
            <a:r>
              <a:rPr lang="ru-RU" dirty="0"/>
              <a:t>Экологические организации, такие как «Гринпис» и Всемирный фонд дикой природы, протестуют против разработки нефтяных месторождений в Арктике. В 2012 году началась международная кампания «Защитим Арктику», которая призывает людей по всему миру подписать требование о моратории на добычу нефти в Арктике. </a:t>
            </a:r>
          </a:p>
        </p:txBody>
      </p:sp>
    </p:spTree>
    <p:extLst>
      <p:ext uri="{BB962C8B-B14F-4D97-AF65-F5344CB8AC3E}">
        <p14:creationId xmlns:p14="http://schemas.microsoft.com/office/powerpoint/2010/main" val="11172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42</TotalTime>
  <Words>289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След самолета</vt:lpstr>
      <vt:lpstr>Арктика</vt:lpstr>
      <vt:lpstr>Факты </vt:lpstr>
      <vt:lpstr>фауна</vt:lpstr>
      <vt:lpstr>Флора </vt:lpstr>
      <vt:lpstr>Отличия арктики от антарктиды</vt:lpstr>
      <vt:lpstr>погода</vt:lpstr>
      <vt:lpstr>Освоение арктики</vt:lpstr>
      <vt:lpstr>рельеф</vt:lpstr>
      <vt:lpstr>Природные ресурсы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</dc:title>
  <dc:creator>ЮЗЕР</dc:creator>
  <cp:lastModifiedBy>ЮЗЕР</cp:lastModifiedBy>
  <cp:revision>5</cp:revision>
  <dcterms:created xsi:type="dcterms:W3CDTF">2023-01-17T05:47:14Z</dcterms:created>
  <dcterms:modified xsi:type="dcterms:W3CDTF">2023-01-17T06:29:23Z</dcterms:modified>
</cp:coreProperties>
</file>