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5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9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394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90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68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554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77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62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46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28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0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88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83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1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20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2F3861-EB72-43EB-A303-6C2DF0FEA910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7840DE9-C397-4799-9498-EA2202C680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55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степанова </a:t>
            </a:r>
            <a:r>
              <a:rPr lang="ru-RU" dirty="0" smtClean="0"/>
              <a:t>ксюша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27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Горы </a:t>
            </a:r>
            <a:r>
              <a:rPr lang="ru-RU" dirty="0" smtClean="0"/>
              <a:t>А</a:t>
            </a:r>
            <a:r>
              <a:rPr lang="ru-RU" dirty="0" smtClean="0"/>
              <a:t>рктики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3" y="2400300"/>
            <a:ext cx="7394331" cy="3982915"/>
          </a:xfrm>
        </p:spPr>
      </p:pic>
    </p:spTree>
    <p:extLst>
      <p:ext uri="{BB962C8B-B14F-4D97-AF65-F5344CB8AC3E}">
        <p14:creationId xmlns:p14="http://schemas.microsoft.com/office/powerpoint/2010/main" val="191989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</a:t>
            </a:r>
            <a:r>
              <a:rPr lang="ru-RU" dirty="0" smtClean="0"/>
              <a:t>Арктики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15" y="4586408"/>
            <a:ext cx="2987919" cy="17667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222578"/>
            <a:ext cx="3006969" cy="1821884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49" y="2442386"/>
            <a:ext cx="2619375" cy="1743075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35" y="4586408"/>
            <a:ext cx="2824802" cy="20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36" y="789029"/>
            <a:ext cx="8692431" cy="5474677"/>
          </a:xfrm>
        </p:spPr>
      </p:pic>
    </p:spTree>
    <p:extLst>
      <p:ext uri="{BB962C8B-B14F-4D97-AF65-F5344CB8AC3E}">
        <p14:creationId xmlns:p14="http://schemas.microsoft.com/office/powerpoint/2010/main" val="382272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</a:t>
            </a:r>
            <a:r>
              <a:rPr lang="ru-RU" dirty="0" smtClean="0"/>
              <a:t>Арктики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1" y="2250830"/>
            <a:ext cx="7341578" cy="3921369"/>
          </a:xfrm>
        </p:spPr>
      </p:pic>
    </p:spTree>
    <p:extLst>
      <p:ext uri="{BB962C8B-B14F-4D97-AF65-F5344CB8AC3E}">
        <p14:creationId xmlns:p14="http://schemas.microsoft.com/office/powerpoint/2010/main" val="20240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в Арктике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770555"/>
            <a:ext cx="5164035" cy="34163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045" y="2770555"/>
            <a:ext cx="518397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9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14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Совет директоров</vt:lpstr>
      <vt:lpstr>Арктика </vt:lpstr>
      <vt:lpstr>Горы Арктики </vt:lpstr>
      <vt:lpstr>Животные Арктики </vt:lpstr>
      <vt:lpstr>Презентация PowerPoint</vt:lpstr>
      <vt:lpstr>Карта Арктики</vt:lpstr>
      <vt:lpstr>Жизнь в Арктике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5</cp:revision>
  <dcterms:created xsi:type="dcterms:W3CDTF">2023-01-17T05:47:09Z</dcterms:created>
  <dcterms:modified xsi:type="dcterms:W3CDTF">2023-02-19T07:29:10Z</dcterms:modified>
</cp:coreProperties>
</file>