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0"/>
  </p:notesMasterIdLst>
  <p:sldIdLst>
    <p:sldId id="256" r:id="rId2"/>
    <p:sldId id="257" r:id="rId3"/>
    <p:sldId id="259" r:id="rId4"/>
    <p:sldId id="266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2EA2B-CB52-4B3D-A092-646249E96A1D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EB8E8-E089-49B6-B32A-8204F5DF649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44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EB8E8-E089-49B6-B32A-8204F5DF6491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9825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7729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866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4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77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481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06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3583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99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75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72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8C97-5D16-4E93-B4AB-ABBD6DB8C934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707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D8C97-5D16-4E93-B4AB-ABBD6DB8C934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085FE-21F2-40FD-BC73-9745CEA040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86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Автор: Павловская Ксения 4 д класс</a:t>
            </a:r>
          </a:p>
        </p:txBody>
      </p:sp>
    </p:spTree>
    <p:extLst>
      <p:ext uri="{BB962C8B-B14F-4D97-AF65-F5344CB8AC3E}">
        <p14:creationId xmlns:p14="http://schemas.microsoft.com/office/powerpoint/2010/main" val="21737352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Фауна </a:t>
            </a:r>
            <a:r>
              <a:rPr lang="ru-RU" dirty="0"/>
              <a:t>А</a:t>
            </a:r>
            <a:r>
              <a:rPr lang="ru-RU" dirty="0" smtClean="0"/>
              <a:t>рктики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ru-RU" dirty="0" smtClean="0"/>
              <a:t>Арктика — место обитания целого ряда уникальных животных: овцебык, дикий северный олень, снежный баран, белый медведь. К травоядным обитателям тундры относятся: заяц — арктический беляк, лемминг, овцебык и дикий северный олень. Они являются пищей для песца и волка.</a:t>
            </a:r>
            <a:endParaRPr lang="ru-RU" dirty="0"/>
          </a:p>
        </p:txBody>
      </p:sp>
      <p:pic>
        <p:nvPicPr>
          <p:cNvPr id="1026" name="Picture 2" descr="Арктические пустыни - презентация онлай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775" y="3600450"/>
            <a:ext cx="4534026" cy="30575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462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Температура в Арктике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16100"/>
            <a:ext cx="10515600" cy="4351338"/>
          </a:xfrm>
        </p:spPr>
        <p:txBody>
          <a:bodyPr/>
          <a:lstStyle/>
          <a:p>
            <a:r>
              <a:rPr lang="ru-RU" dirty="0" smtClean="0"/>
              <a:t>Зима в Арктике - крайне холодное и лютое время. Она совпадает с полярной ночью. Под широтой 75˚ продолжительность ее составляет 98 суток, под широтой 80˚-127 суток, на полюсе -180 суток.</a:t>
            </a:r>
            <a:endParaRPr lang="ru-RU" dirty="0"/>
          </a:p>
        </p:txBody>
      </p:sp>
      <p:pic>
        <p:nvPicPr>
          <p:cNvPr id="2050" name="Picture 2" descr="Узнаем чем питаются животные Арктики? Какие животные живут в Арктике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3969198"/>
            <a:ext cx="3308350" cy="21982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16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Лето в Арктике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Лето в Арктике короткое, длится всего несколько дней или месяц. Количество дней, когда тепло и температура выше ноля на юге района – около 20, а на севере 6-10 дней. Ветер северный. В июле температура воздуха составляет 0-5 градусов, а на материке иногда может повышаться температура до +5-+10 градусов по Цельсию.26 апр. 2019 г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09475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Растения в Арктике</a:t>
            </a:r>
            <a:endParaRPr lang="ru-RU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Растительный покров Арктики представлен злаками, полярными маками, ивняками, карликовыми березками, лишайниками, мхами (знаменитый олений мох — ягель). Растения Арктики — это основа жизни животных и человека. В пищу употребляют арктическую морошку, сыроежки, лечебные травы и лишайники</a:t>
            </a:r>
            <a:endParaRPr lang="ru-RU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7498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Факты о Арктике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1</a:t>
            </a:r>
            <a:r>
              <a:rPr lang="ru-RU" smtClean="0"/>
              <a:t>. Арктика </a:t>
            </a:r>
            <a:r>
              <a:rPr lang="ru-RU" dirty="0" smtClean="0"/>
              <a:t>определена учеными как область над Северным полярным кругом, математическая линия, которая окружает земной шар на широте 66 ° 30 ‘северной широты. Над ней существует по крайней мере один годовой период в 24 часа, в течение которого солнце не установить и тот, в течение которого он не поднимается.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045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 smtClean="0">
                <a:solidFill>
                  <a:srgbClr val="4A4E57"/>
                </a:solidFill>
                <a:effectLst/>
                <a:latin typeface="Open Sans"/>
              </a:rPr>
              <a:t>2. Арктика состоит из Северного Ледовитого океана и частей Гренландии, Исландии, Норвегии, Швеции, Финляндии, России, США (Аляска) и Канады.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6882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2160" y="340144"/>
            <a:ext cx="8610600" cy="1293028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838200" y="7943849"/>
            <a:ext cx="4371975" cy="1009651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99323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310</Words>
  <Application>Microsoft Office PowerPoint</Application>
  <PresentationFormat>Широкоэкранный</PresentationFormat>
  <Paragraphs>15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Тема Office</vt:lpstr>
      <vt:lpstr>Арктика</vt:lpstr>
      <vt:lpstr>Фауна Арктики</vt:lpstr>
      <vt:lpstr>Температура в Арктике</vt:lpstr>
      <vt:lpstr>Лето в Арктике</vt:lpstr>
      <vt:lpstr>Растения в Арктике</vt:lpstr>
      <vt:lpstr>Факты о Арктике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Арктика</dc:title>
  <dc:creator>ЮЗЕР</dc:creator>
  <cp:lastModifiedBy>Пользователь</cp:lastModifiedBy>
  <cp:revision>7</cp:revision>
  <dcterms:created xsi:type="dcterms:W3CDTF">2023-01-17T05:47:19Z</dcterms:created>
  <dcterms:modified xsi:type="dcterms:W3CDTF">2023-02-19T07:23:51Z</dcterms:modified>
</cp:coreProperties>
</file>