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9EB9-B087-46CF-A19F-C745BFEFC09B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8DC5-66CA-4C78-9622-FD065775FDA7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654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9EB9-B087-46CF-A19F-C745BFEFC09B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8DC5-66CA-4C78-9622-FD065775FDA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3615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9EB9-B087-46CF-A19F-C745BFEFC09B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8DC5-66CA-4C78-9622-FD065775FDA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1881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9EB9-B087-46CF-A19F-C745BFEFC09B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8DC5-66CA-4C78-9622-FD065775FDA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9934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9EB9-B087-46CF-A19F-C745BFEFC09B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8DC5-66CA-4C78-9622-FD065775FDA7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58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9EB9-B087-46CF-A19F-C745BFEFC09B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8DC5-66CA-4C78-9622-FD065775FDA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174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9EB9-B087-46CF-A19F-C745BFEFC09B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8DC5-66CA-4C78-9622-FD065775FDA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633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9EB9-B087-46CF-A19F-C745BFEFC09B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8DC5-66CA-4C78-9622-FD065775FDA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696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9EB9-B087-46CF-A19F-C745BFEFC09B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8DC5-66CA-4C78-9622-FD065775FDA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064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3C69EB9-B087-46CF-A19F-C745BFEFC09B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508DC5-66CA-4C78-9622-FD065775FDA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3091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69EB9-B087-46CF-A19F-C745BFEFC09B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08DC5-66CA-4C78-9622-FD065775FDA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30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3C69EB9-B087-46CF-A19F-C745BFEFC09B}" type="datetimeFigureOut">
              <a:rPr lang="ru-RU" smtClean="0"/>
              <a:t>19.02.2023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508DC5-66CA-4C78-9622-FD065775FDA7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9434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Арктика… Арктика… Арктика…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Основатель: </a:t>
            </a:r>
            <a:r>
              <a:rPr lang="ru-RU" dirty="0" err="1" smtClean="0"/>
              <a:t>Мисюк</a:t>
            </a:r>
            <a:r>
              <a:rPr lang="ru-RU" dirty="0" smtClean="0"/>
              <a:t> Мирон</a:t>
            </a:r>
          </a:p>
          <a:p>
            <a:r>
              <a:rPr lang="ru-RU" dirty="0" smtClean="0"/>
              <a:t>Школа: 619</a:t>
            </a:r>
          </a:p>
          <a:p>
            <a:r>
              <a:rPr lang="ru-RU" dirty="0" smtClean="0"/>
              <a:t>Класс: 4 «Д»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9169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Арктика – это…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ru-RU" dirty="0" err="1" smtClean="0"/>
              <a:t>А́рктика</a:t>
            </a:r>
            <a:r>
              <a:rPr lang="ru-RU" dirty="0" smtClean="0"/>
              <a:t> </a:t>
            </a:r>
            <a:r>
              <a:rPr lang="ru-RU" dirty="0"/>
              <a:t>(от греч</a:t>
            </a:r>
            <a:r>
              <a:rPr lang="ru-RU" dirty="0" smtClean="0"/>
              <a:t>.— </a:t>
            </a:r>
            <a:r>
              <a:rPr lang="ru-RU" dirty="0"/>
              <a:t>«медведица», </a:t>
            </a:r>
            <a:r>
              <a:rPr lang="ru-RU" dirty="0" smtClean="0"/>
              <a:t>— </a:t>
            </a:r>
            <a:r>
              <a:rPr lang="ru-RU" dirty="0"/>
              <a:t>«находящийся под созвездием Большой Медведицы», «северный») — единый физико-географический район Земли, примыкающий к Северному полюсу и включающий окраины материков Евразии и Северной Америки, почти весь Северный Ледовитый океан с островами (кроме прибрежных островов Норвегии), а также прилегающие части Атлантического и Тихого океанов. Южная граница Арктики совпадает с южной границей зоны </a:t>
            </a:r>
            <a:r>
              <a:rPr lang="ru-RU" dirty="0" smtClean="0"/>
              <a:t>тундры. </a:t>
            </a:r>
            <a:r>
              <a:rPr lang="ru-RU" dirty="0"/>
              <a:t>Площадь — около 27 млн км²; иногда Арктику ограничивают с юга Северным полярным </a:t>
            </a:r>
            <a:r>
              <a:rPr lang="ru-RU" dirty="0" smtClean="0"/>
              <a:t>кругом, </a:t>
            </a:r>
            <a:r>
              <a:rPr lang="ru-RU" dirty="0"/>
              <a:t>в этом случае её площадь составляет 21 млн </a:t>
            </a:r>
            <a:r>
              <a:rPr lang="ru-RU" dirty="0" smtClean="0"/>
              <a:t>км²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1231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Полезные ископаемые в Арктике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арктической зоне сосредоточена большая часть российских запасов золота (40%), хрома и марганца (90%), платиновых металлов (47%), коренных алмазов (100%), вермикулита (100%), угля, никеля, сурьмы, кобальта, олова, вольфрама, ртути, апатита (50%), флогопита (60-90%). Общие кондиционные прогнозные ресурсы залегающих здесь углей оцениваются как минимум в 780 млрд т, из них 599 млрд т – энергетических и более 81 млрд т – коксующихся.</a:t>
            </a:r>
          </a:p>
        </p:txBody>
      </p:sp>
    </p:spTree>
    <p:extLst>
      <p:ext uri="{BB962C8B-B14F-4D97-AF65-F5344CB8AC3E}">
        <p14:creationId xmlns:p14="http://schemas.microsoft.com/office/powerpoint/2010/main" val="2765757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Картинки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80" y="2229122"/>
            <a:ext cx="4572000" cy="304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6480" y="2229122"/>
            <a:ext cx="4572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949851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44</TotalTime>
  <Words>209</Words>
  <Application>Microsoft Office PowerPoint</Application>
  <PresentationFormat>Широкоэкранный</PresentationFormat>
  <Paragraphs>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Ретро</vt:lpstr>
      <vt:lpstr>Арктика… Арктика… Арктика…</vt:lpstr>
      <vt:lpstr>Арктика – это…</vt:lpstr>
      <vt:lpstr>Полезные ископаемые в Арктике</vt:lpstr>
      <vt:lpstr>Картинки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Арктика… Арктика… Арктика…</dc:title>
  <dc:creator>ЮЗЕР</dc:creator>
  <cp:lastModifiedBy>Пользователь</cp:lastModifiedBy>
  <cp:revision>7</cp:revision>
  <dcterms:created xsi:type="dcterms:W3CDTF">2023-01-17T05:45:37Z</dcterms:created>
  <dcterms:modified xsi:type="dcterms:W3CDTF">2023-02-19T07:33:04Z</dcterms:modified>
</cp:coreProperties>
</file>