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3" r:id="rId1"/>
  </p:sldMasterIdLst>
  <p:sldIdLst>
    <p:sldId id="256" r:id="rId2"/>
    <p:sldId id="263" r:id="rId3"/>
    <p:sldId id="264" r:id="rId4"/>
    <p:sldId id="265" r:id="rId5"/>
    <p:sldId id="257" r:id="rId6"/>
    <p:sldId id="258" r:id="rId7"/>
    <p:sldId id="259" r:id="rId8"/>
    <p:sldId id="260" r:id="rId9"/>
    <p:sldId id="261" r:id="rId10"/>
    <p:sldId id="262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929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4898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221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491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6130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8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879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423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1938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3790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955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FE1678BE-997C-49B7-B9D2-1B63FA2B33AF}" type="datetimeFigureOut">
              <a:rPr lang="ru-RU" smtClean="0"/>
              <a:t>17.01.2023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C7ED2AEF-07FD-480D-97C6-4916A108E3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07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   Артика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16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Подводный мир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55223" y="2482789"/>
            <a:ext cx="5715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73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0381" y="2057400"/>
            <a:ext cx="60579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19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Медведи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3454" y="2479431"/>
            <a:ext cx="5161084" cy="33762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25415" y="2551837"/>
            <a:ext cx="37894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Белый </a:t>
            </a:r>
            <a:r>
              <a:rPr lang="ru-RU" b="1" i="0" dirty="0" smtClean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медведь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 — красивое, благородное животное, которое по праву считается живым символом </a:t>
            </a:r>
            <a:r>
              <a:rPr lang="ru-RU" b="1" i="0" dirty="0" smtClean="0">
                <a:solidFill>
                  <a:srgbClr val="5F6368"/>
                </a:solidFill>
                <a:effectLst/>
                <a:latin typeface="arial" panose="020B0604020202020204" pitchFamily="34" charset="0"/>
              </a:rPr>
              <a:t>Арктики</a:t>
            </a:r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. Это самый крупный хищный зверь на планете: взрослые самки ...</a:t>
            </a:r>
          </a:p>
          <a:p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/>
            </a:r>
            <a:b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31829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Моржи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1614" y="2057400"/>
            <a:ext cx="5785340" cy="403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262" y="2551837"/>
            <a:ext cx="4853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уникальный </a:t>
            </a:r>
            <a:r>
              <a:rPr lang="ru-RU" b="0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краснокнижный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вид </a:t>
            </a:r>
            <a:r>
              <a:rPr lang="ru-RU" b="0" i="0" dirty="0" err="1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экорегиона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Баренцева моря. Эти млекопитающие — морские гиганты, обитающие в северных морях. Крупное тело животного с толстой шкурой покрыто морщинами и складками. Бивни есть и у самцов, и у самок, но у самцов они длиннее.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7751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Нарвалы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31323" y="2057400"/>
            <a:ext cx="6453553" cy="40386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1692" y="2551837"/>
            <a:ext cx="38949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Самцы нарвалов весят до 3 тонн, а самки — обычно до 1 тонны. У этих животных нет спинного плавника, обычного для большинства морских обитателей. Зубов у нарвалов всего два, и одни из них вырастает, превращаясь в бивень. Примерно у одного </a:t>
            </a:r>
            <a:r>
              <a:rPr lang="ru-RU" b="1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нарвала</a:t>
            </a:r>
            <a:r>
              <a:rPr lang="ru-RU" b="0" i="0" dirty="0" smtClean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 из пятисот в бивень развиваются оба зуба.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80362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Ископаемые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76925" y="2454946"/>
            <a:ext cx="5238750" cy="3467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1546" y="2690336"/>
            <a:ext cx="3191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На арктических архипелагах и на шельфе обнаружены прогнозные ресурсы и запасы всех категорий рассыпного </a:t>
            </a:r>
            <a:r>
              <a:rPr lang="ru-RU" b="1" dirty="0" smtClean="0"/>
              <a:t>золота, алмазов, олова, марганца, серебра, полиметаллов, флюорита, различных самоцветов и поделочных камней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330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Животный мир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зоне риска находятся </a:t>
            </a:r>
            <a:r>
              <a:rPr lang="ru-RU" b="1" dirty="0"/>
              <a:t>белые медведи, песцы, четыре вида китов (серый, гренландский, белуха и нарвал), овцебыки, тихоокеанские моржи, карибу, крылоногие моллюски, некоторые виды тюленей и морских птиц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5916" y="3534508"/>
            <a:ext cx="4439383" cy="2684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37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живут люди в </a:t>
            </a:r>
            <a:r>
              <a:rPr lang="ru-RU" dirty="0" err="1" smtClean="0"/>
              <a:t>артике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5844" y="3152775"/>
            <a:ext cx="2466975" cy="184785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8262" y="2457299"/>
            <a:ext cx="458958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Сегодня в Арктике проживает </a:t>
            </a:r>
            <a:r>
              <a:rPr lang="ru-RU" b="1" dirty="0" smtClean="0"/>
              <a:t>почти 4 миллиона человек - коренные жители, недавно прибывшие, охотники и пастухи, а также городские жители</a:t>
            </a:r>
            <a:r>
              <a:rPr lang="ru-RU" dirty="0" smtClean="0"/>
              <a:t>. Примерно 10 процентов жителей являются коренным населением. Они продолжают традиционную деятельность и одновременно адаптируются к современному миру.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43408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Температура в </a:t>
            </a:r>
            <a:r>
              <a:rPr lang="ru-RU" dirty="0" err="1" smtClean="0"/>
              <a:t>артике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56188" y="2562598"/>
            <a:ext cx="5231973" cy="252925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0147" y="2396064"/>
            <a:ext cx="474784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Полярный климат — климат полярных районов Земли, характеризуется круглогодичными отрицательными температурами воздуха и скудными осадками. Господствует в Арктике — зоне Северного Ледовитого океана и в Антарктике. Наиболее мягок в атлантическом секторе Арктики, самый суровый — на плато Восточной Антарктиды.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87482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Растения </a:t>
            </a:r>
            <a:r>
              <a:rPr lang="ru-RU" dirty="0" err="1" smtClean="0"/>
              <a:t>артики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2194560"/>
            <a:ext cx="4431323" cy="4024125"/>
          </a:xfrm>
        </p:spPr>
        <p:txBody>
          <a:bodyPr>
            <a:normAutofit/>
          </a:bodyPr>
          <a:lstStyle/>
          <a:p>
            <a:r>
              <a:rPr lang="ru-RU" dirty="0"/>
              <a:t>Несложно перечислить названия растительного мира Арктики этой зоны: здесь растут </a:t>
            </a:r>
            <a:r>
              <a:rPr lang="ru-RU" b="1" dirty="0"/>
              <a:t>лисохвост альпийский, камнеломка снежная, лютик арктический, щучка арктическая, мак полярный, осот, мятлик, крупка, звездчатка, полярная ива</a:t>
            </a:r>
            <a:r>
              <a:rPr lang="ru-RU" dirty="0"/>
              <a:t>. Они все 3-5 см высотой. Отдельно можно выделить такие растения, как водоросли.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254" y="2664069"/>
            <a:ext cx="5166946" cy="40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3241126"/>
      </p:ext>
    </p:extLst>
  </p:cSld>
  <p:clrMapOvr>
    <a:masterClrMapping/>
  </p:clrMapOvr>
</p:sld>
</file>

<file path=ppt/theme/theme1.xml><?xml version="1.0" encoding="utf-8"?>
<a:theme xmlns:a="http://schemas.openxmlformats.org/drawing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Базис</Template>
  <TotalTime>41</TotalTime>
  <Words>247</Words>
  <Application>Microsoft Office PowerPoint</Application>
  <PresentationFormat>Широкоэкранный</PresentationFormat>
  <Paragraphs>20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4" baseType="lpstr">
      <vt:lpstr>Arial</vt:lpstr>
      <vt:lpstr>Corbel</vt:lpstr>
      <vt:lpstr>Базис</vt:lpstr>
      <vt:lpstr>   Артика</vt:lpstr>
      <vt:lpstr>Медведи артики</vt:lpstr>
      <vt:lpstr>Моржи артики</vt:lpstr>
      <vt:lpstr>Нарвалы артики</vt:lpstr>
      <vt:lpstr>Ископаемые артики</vt:lpstr>
      <vt:lpstr>Животный мир артики</vt:lpstr>
      <vt:lpstr>Как живут люди в артике</vt:lpstr>
      <vt:lpstr>Температура в артике</vt:lpstr>
      <vt:lpstr>Растения артики</vt:lpstr>
      <vt:lpstr>Подводный мир артики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Артика</dc:title>
  <dc:creator>ЮЗЕР</dc:creator>
  <cp:lastModifiedBy>ЮЗЕР</cp:lastModifiedBy>
  <cp:revision>4</cp:revision>
  <dcterms:created xsi:type="dcterms:W3CDTF">2023-01-17T05:47:33Z</dcterms:created>
  <dcterms:modified xsi:type="dcterms:W3CDTF">2023-01-17T06:29:28Z</dcterms:modified>
</cp:coreProperties>
</file>