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35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5762-6B79-439B-AADF-BECACD1C2213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DCA6-F935-4873-BCC3-CB4A5C937843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444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5762-6B79-439B-AADF-BECACD1C2213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DCA6-F935-4873-BCC3-CB4A5C937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389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5762-6B79-439B-AADF-BECACD1C2213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DCA6-F935-4873-BCC3-CB4A5C937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2850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5762-6B79-439B-AADF-BECACD1C2213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DCA6-F935-4873-BCC3-CB4A5C93784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4426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5762-6B79-439B-AADF-BECACD1C2213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DCA6-F935-4873-BCC3-CB4A5C937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3566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5762-6B79-439B-AADF-BECACD1C2213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DCA6-F935-4873-BCC3-CB4A5C93784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7629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5762-6B79-439B-AADF-BECACD1C2213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DCA6-F935-4873-BCC3-CB4A5C937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7398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5762-6B79-439B-AADF-BECACD1C2213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DCA6-F935-4873-BCC3-CB4A5C937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5646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5762-6B79-439B-AADF-BECACD1C2213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DCA6-F935-4873-BCC3-CB4A5C937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0774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5762-6B79-439B-AADF-BECACD1C2213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DCA6-F935-4873-BCC3-CB4A5C937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2507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5762-6B79-439B-AADF-BECACD1C2213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DCA6-F935-4873-BCC3-CB4A5C937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848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5762-6B79-439B-AADF-BECACD1C2213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DCA6-F935-4873-BCC3-CB4A5C937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5861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5762-6B79-439B-AADF-BECACD1C2213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DCA6-F935-4873-BCC3-CB4A5C937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882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5762-6B79-439B-AADF-BECACD1C2213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DCA6-F935-4873-BCC3-CB4A5C937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4381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5762-6B79-439B-AADF-BECACD1C2213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DCA6-F935-4873-BCC3-CB4A5C937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936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5762-6B79-439B-AADF-BECACD1C2213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DCA6-F935-4873-BCC3-CB4A5C937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6772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5762-6B79-439B-AADF-BECACD1C2213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ADCA6-F935-4873-BCC3-CB4A5C937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8344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56B5762-6B79-439B-AADF-BECACD1C2213}" type="datetimeFigureOut">
              <a:rPr lang="ru-RU" smtClean="0"/>
              <a:t>19.02.2023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F0ADCA6-F935-4873-BCC3-CB4A5C9378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4890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</p:spPr>
        <p:txBody>
          <a:bodyPr/>
          <a:lstStyle/>
          <a:p>
            <a:r>
              <a:rPr lang="ru-RU" dirty="0" smtClean="0"/>
              <a:t>Арктика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Кондратьев Платон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046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Арктика</a:t>
            </a:r>
            <a:r>
              <a:rPr lang="ru-RU" dirty="0" smtClean="0"/>
              <a:t> с греческого </a:t>
            </a:r>
            <a:r>
              <a:rPr lang="ru-RU" dirty="0"/>
              <a:t>ἄρκτος — «медведица», ἀρκτικός — «находящийся под созвездием Большой Медведицы», «северный») — единый физико-географический район Земли, примыкающий к Северному полюсу и включающий окраины материков Евразии и Северной Америки, почти весь Северный Ледовитый океан с островами (кроме прибрежных островов Норвегии), а также прилегающие части Атлантического и Тихого океанов.</a:t>
            </a:r>
          </a:p>
        </p:txBody>
      </p:sp>
    </p:spTree>
    <p:extLst>
      <p:ext uri="{BB962C8B-B14F-4D97-AF65-F5344CB8AC3E}">
        <p14:creationId xmlns:p14="http://schemas.microsoft.com/office/powerpoint/2010/main" val="1033425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329" y="447347"/>
            <a:ext cx="2782195" cy="1507067"/>
          </a:xfrm>
        </p:spPr>
        <p:txBody>
          <a:bodyPr/>
          <a:lstStyle/>
          <a:p>
            <a:r>
              <a:rPr lang="ru-RU" dirty="0" smtClean="0"/>
              <a:t>животные АРКТИКИ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6119"/>
            <a:ext cx="5947900" cy="435188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900" y="2506118"/>
            <a:ext cx="5221180" cy="435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5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3045" y="1683906"/>
            <a:ext cx="2615169" cy="1507067"/>
          </a:xfrm>
        </p:spPr>
        <p:txBody>
          <a:bodyPr/>
          <a:lstStyle/>
          <a:p>
            <a:r>
              <a:rPr lang="ru-RU" dirty="0" smtClean="0"/>
              <a:t>Растения Арктики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522591" cy="563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8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погода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Средняя годовая температура —</a:t>
            </a:r>
            <a:r>
              <a:rPr lang="ru-RU" dirty="0" smtClean="0"/>
              <a:t>12°. Средняя </a:t>
            </a:r>
            <a:r>
              <a:rPr lang="ru-RU" dirty="0"/>
              <a:t>температура </a:t>
            </a:r>
            <a:r>
              <a:rPr lang="ru-RU" dirty="0" smtClean="0"/>
              <a:t> в июле </a:t>
            </a:r>
            <a:r>
              <a:rPr lang="ru-RU" dirty="0"/>
              <a:t>около </a:t>
            </a:r>
            <a:r>
              <a:rPr lang="ru-RU" dirty="0" smtClean="0"/>
              <a:t>0°С. Средняя </a:t>
            </a:r>
            <a:r>
              <a:rPr lang="ru-RU" dirty="0"/>
              <a:t>температура </a:t>
            </a:r>
            <a:r>
              <a:rPr lang="ru-RU" dirty="0" smtClean="0"/>
              <a:t>в январе </a:t>
            </a:r>
            <a:r>
              <a:rPr lang="ru-RU" dirty="0"/>
              <a:t>около </a:t>
            </a:r>
            <a:r>
              <a:rPr lang="ru-RU" dirty="0" smtClean="0"/>
              <a:t>— 24°С. Минимальные </a:t>
            </a:r>
            <a:r>
              <a:rPr lang="ru-RU" dirty="0"/>
              <a:t>температуры зимой до </a:t>
            </a:r>
            <a:r>
              <a:rPr lang="ru-RU" dirty="0" smtClean="0"/>
              <a:t>— 52°С. Ветры </a:t>
            </a:r>
            <a:r>
              <a:rPr lang="ru-RU" dirty="0"/>
              <a:t>достигают 40 м/сек.</a:t>
            </a:r>
          </a:p>
        </p:txBody>
      </p:sp>
    </p:spTree>
    <p:extLst>
      <p:ext uri="{BB962C8B-B14F-4D97-AF65-F5344CB8AC3E}">
        <p14:creationId xmlns:p14="http://schemas.microsoft.com/office/powerpoint/2010/main" val="310186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Арктические льды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Льды Арктики имеют огромное значение для климатической системы Земли. Ледяная шапка отражает солнечные лучи и таким образом не даёт планете перегреться. Кроме того, арктические льды играют большую роль в системах циркуляции воды в океанах.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656" y="3153937"/>
            <a:ext cx="5354425" cy="301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0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Природные ресурсы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Арктике содержится очень большое количество неразработанных энергоресурсов — нефти, урана, газа. </a:t>
            </a:r>
            <a:endParaRPr lang="ru-RU" dirty="0" smtClean="0"/>
          </a:p>
          <a:p>
            <a:r>
              <a:rPr lang="ru-RU" dirty="0" smtClean="0"/>
              <a:t>Арктический риф</a:t>
            </a:r>
            <a:r>
              <a:rPr lang="ru-RU" dirty="0"/>
              <a:t> — крупный и до настоящего времени практически не использованный резерв нефтегазовой промышленности России, но без его освоения невозможно решить задачи Энергетической стратегии </a:t>
            </a:r>
            <a:r>
              <a:rPr lang="ru-RU" dirty="0" smtClean="0"/>
              <a:t>России.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9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Рельеф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 особенностям рельефа в Арктике выделяют: </a:t>
            </a:r>
            <a:r>
              <a:rPr lang="ru-RU" dirty="0" smtClean="0"/>
              <a:t>риф </a:t>
            </a:r>
            <a:r>
              <a:rPr lang="ru-RU" dirty="0"/>
              <a:t>с островами материкового происхождения и прилегающими окраинами </a:t>
            </a:r>
            <a:r>
              <a:rPr lang="ru-RU" dirty="0" smtClean="0"/>
              <a:t>материков. </a:t>
            </a:r>
            <a:r>
              <a:rPr lang="ru-RU" dirty="0"/>
              <a:t>Область </a:t>
            </a:r>
            <a:r>
              <a:rPr lang="ru-RU" dirty="0" smtClean="0"/>
              <a:t>рифа </a:t>
            </a:r>
            <a:r>
              <a:rPr lang="ru-RU" dirty="0"/>
              <a:t>занята окраинными морями — Баренцевым, Карским, Лаптевых, Восточно-Сибирским и Чукотским. Рельеф суши российской Арктики преимущественно </a:t>
            </a:r>
            <a:r>
              <a:rPr lang="ru-RU" dirty="0" smtClean="0"/>
              <a:t>равнинный </a:t>
            </a:r>
            <a:r>
              <a:rPr lang="ru-RU" dirty="0"/>
              <a:t>местами, особенно на островах, гористый.</a:t>
            </a:r>
          </a:p>
        </p:txBody>
      </p:sp>
    </p:spTree>
    <p:extLst>
      <p:ext uri="{BB962C8B-B14F-4D97-AF65-F5344CB8AC3E}">
        <p14:creationId xmlns:p14="http://schemas.microsoft.com/office/powerpoint/2010/main" val="287245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Самая высокая гора арктики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Гу́нбьёрн  — самая высокая </a:t>
            </a:r>
            <a:r>
              <a:rPr lang="ru-RU" dirty="0" smtClean="0"/>
              <a:t>гора Арктики</a:t>
            </a:r>
            <a:r>
              <a:rPr lang="ru-RU" dirty="0"/>
              <a:t>. Принадлежит горной </a:t>
            </a:r>
            <a:r>
              <a:rPr lang="ru-RU" dirty="0" smtClean="0"/>
              <a:t>системе. </a:t>
            </a:r>
            <a:r>
              <a:rPr lang="ru-RU" dirty="0"/>
              <a:t>Находится в поясе гор, высота которых превышает 2500 м. Расположена на юго-востоке острова, в 100 км от Датского пролива. </a:t>
            </a:r>
          </a:p>
        </p:txBody>
      </p:sp>
    </p:spTree>
    <p:extLst>
      <p:ext uri="{BB962C8B-B14F-4D97-AF65-F5344CB8AC3E}">
        <p14:creationId xmlns:p14="http://schemas.microsoft.com/office/powerpoint/2010/main" val="348633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33</TotalTime>
  <Words>124</Words>
  <Application>Microsoft Office PowerPoint</Application>
  <PresentationFormat>Широкоэкранный</PresentationFormat>
  <Paragraphs>16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Century Gothic</vt:lpstr>
      <vt:lpstr>Wingdings 3</vt:lpstr>
      <vt:lpstr>Сектор</vt:lpstr>
      <vt:lpstr>Арктика</vt:lpstr>
      <vt:lpstr>Презентация PowerPoint</vt:lpstr>
      <vt:lpstr>животные АРКТИКИ</vt:lpstr>
      <vt:lpstr>Растения Арктики</vt:lpstr>
      <vt:lpstr>погода</vt:lpstr>
      <vt:lpstr>Арктические льды</vt:lpstr>
      <vt:lpstr>Природные ресурсы</vt:lpstr>
      <vt:lpstr>Рельеф</vt:lpstr>
      <vt:lpstr>Самая высокая гора арктики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Арктика</dc:title>
  <dc:creator>ЮЗЕР</dc:creator>
  <cp:lastModifiedBy>Пользователь</cp:lastModifiedBy>
  <cp:revision>5</cp:revision>
  <dcterms:created xsi:type="dcterms:W3CDTF">2023-01-17T05:57:27Z</dcterms:created>
  <dcterms:modified xsi:type="dcterms:W3CDTF">2023-02-19T07:24:51Z</dcterms:modified>
</cp:coreProperties>
</file>