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59" r:id="rId9"/>
    <p:sldId id="266" r:id="rId10"/>
    <p:sldId id="260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A30763-1E82-41BF-8BF0-C1CA60B6005F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5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07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4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493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506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30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64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177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47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11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30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16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77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46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8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52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34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A30763-1E82-41BF-8BF0-C1CA60B6005F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06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Карпова Катерина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9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Сколько направлений в Артике?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Какие животные там живут?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 каком направление в Артике добывают нефть и газ?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Сколько экологических регионов </a:t>
            </a:r>
            <a:r>
              <a:rPr lang="ru-RU" dirty="0" smtClean="0"/>
              <a:t>находится в Артике?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Вам понравилось?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57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534" y="2773973"/>
            <a:ext cx="4916365" cy="29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Арктика — один из немногих уголков Земли, где природа сохранилась почти в первозданном виде. Здесь обитают белые медведи и северные олени, тюлени и киты. Из 238 главных экологических регионов мира семь находятся в Арктике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И в то же время Арктика относится к самым уязвимым регионам мира. Когда мы говорим о повышении средней глобальной температуры на 2 градуса, то для Арктики это означает 5 градусов, а в некоторых местах — до 10. Быстрое таяние льдов может привести к тому, что к концу столетия белые медведи окажутся в очень тяжелом положении и большая часть животных погибнет. Чтобы сохранить уникальные экосистемы Арктики, WWF работает сразу в нескольких направлениях:</a:t>
            </a:r>
          </a:p>
        </p:txBody>
      </p:sp>
    </p:spTree>
    <p:extLst>
      <p:ext uri="{BB962C8B-B14F-4D97-AF65-F5344CB8AC3E}">
        <p14:creationId xmlns:p14="http://schemas.microsoft.com/office/powerpoint/2010/main" val="45474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26677"/>
            <a:ext cx="9601196" cy="4026877"/>
          </a:xfrm>
        </p:spPr>
        <p:txBody>
          <a:bodyPr>
            <a:normAutofit/>
          </a:bodyPr>
          <a:lstStyle/>
          <a:p>
            <a:r>
              <a:rPr lang="ru-RU" dirty="0"/>
              <a:t> Первое направление — это информационная работа, публикация изданий, работа со СМИ и общественностью. Наша цель — показать, что Арктике нужна помощь, для чего нужна как адаптация к новым условиям, так и снижение выбросов парниковых газов на всей планете. Без резкого снижения выбросов к середине века Арктике придется очень </a:t>
            </a:r>
            <a:r>
              <a:rPr lang="ru-RU" dirty="0" smtClean="0"/>
              <a:t>тяжело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166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Цель второго направления — минимизация негативного воздействия от судоходства в Арктике. Ожидается, что интенсивность судоходства в морях российской Арктики будет расти в связи с таянием льдов, и необходимо принять правовые меры, предупреждающие и предотвращающие негативное воздействие этих процессов. Основными направлениями деятельности будет содействие разработке и принятию федерального закона о предотвращении нефтяного загрязнения морей Российской Федерации, а также принятию специальных мер по судоходству в Арктике Международной морской организацией. Кроме того, важно, чтобы требования российского правового регулирования соответствовали этим мерам. </a:t>
            </a:r>
          </a:p>
        </p:txBody>
      </p:sp>
    </p:spTree>
    <p:extLst>
      <p:ext uri="{BB962C8B-B14F-4D97-AF65-F5344CB8AC3E}">
        <p14:creationId xmlns:p14="http://schemas.microsoft.com/office/powerpoint/2010/main" val="307021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Третье направление — устранение угроз, вызываемых добычей нефти и газа, как сегодняшних, так и будущих, которые могут угрожать Арктике, если ее бездумно «использовать».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3986">
            <a:off x="7417777" y="3560015"/>
            <a:ext cx="2503854" cy="25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6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Четвертое направление — рыболовство в Арктических морях. Это особо хрупкие экосистемы и к ним должен быть особый подход. Российская Арктика, включая Баренцево и Берингово моря, является важнейшим районом для отечественного и мирового рыболовства. Здесь обитает одно из последних еще сохранившихся крупных стад баренцевоморской трески и самый многочисленный вид тресковых — минтай. Помимо минтая, другие виды тресковых тоже хорошо известны покупателям рыбы: пикша, сайда, навага, путассу и сайка.</a:t>
            </a:r>
          </a:p>
          <a:p>
            <a:r>
              <a:rPr lang="ru-RU" dirty="0"/>
              <a:t>Основное направление деятельности — внедрение принципов ответственного рыболовства, направленного на долгосрочное сохранение здоровых и продуктивных морских экосистем. </a:t>
            </a:r>
          </a:p>
        </p:txBody>
      </p:sp>
    </p:spTree>
    <p:extLst>
      <p:ext uri="{BB962C8B-B14F-4D97-AF65-F5344CB8AC3E}">
        <p14:creationId xmlns:p14="http://schemas.microsoft.com/office/powerpoint/2010/main" val="233315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 И пятое — самое большое направление нашей деятельности — забота об особо охраняемых природных территориях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    создание и поддержка системы особо охраняемых природных территорий;</a:t>
            </a:r>
          </a:p>
          <a:p>
            <a:r>
              <a:rPr lang="ru-RU" dirty="0"/>
              <a:t>    сохранение редких и исчезающих видов;</a:t>
            </a:r>
          </a:p>
          <a:p>
            <a:r>
              <a:rPr lang="ru-RU" dirty="0"/>
              <a:t>    экологическое образование и просвещение населения.</a:t>
            </a:r>
          </a:p>
          <a:p>
            <a:r>
              <a:rPr lang="ru-RU" dirty="0"/>
              <a:t>    WWF — единственная в мире неправительственная организация, объединившая усилия по охране природы 8 арктических стран через национальные организации фонда в США, Канаде, Норвегии, Дании (Гренландии), Финляндии, Швеции, России и Исландскую ассоциацию охраны природы.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94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6188">
            <a:off x="5678365" y="3030063"/>
            <a:ext cx="3741127" cy="2480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942" y="2232269"/>
            <a:ext cx="4591050" cy="3060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971" y="1065625"/>
            <a:ext cx="3450983" cy="193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6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зоне риска находятся белые медведи, песцы, четыре вида китов (серый, гренландский, белуха и нарвал), овцебыки, тихоокеанские моржи, карибу, крылоногие моллюски, некоторые виды тюленей и морских птиц.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5235">
            <a:off x="4293828" y="3941594"/>
            <a:ext cx="3234240" cy="20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33</TotalTime>
  <Words>100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Натуральные материалы</vt:lpstr>
      <vt:lpstr>Арктика</vt:lpstr>
      <vt:lpstr>Арктика</vt:lpstr>
      <vt:lpstr>Направления</vt:lpstr>
      <vt:lpstr>Направления</vt:lpstr>
      <vt:lpstr>Направления</vt:lpstr>
      <vt:lpstr>Направления </vt:lpstr>
      <vt:lpstr>Направления</vt:lpstr>
      <vt:lpstr>Презентация PowerPoint</vt:lpstr>
      <vt:lpstr>Животные Артики</vt:lpstr>
      <vt:lpstr>Вопросы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Арктика</dc:title>
  <dc:creator>ЮЗЕР</dc:creator>
  <cp:lastModifiedBy>ЮЗЕР</cp:lastModifiedBy>
  <cp:revision>4</cp:revision>
  <dcterms:created xsi:type="dcterms:W3CDTF">2023-01-17T05:46:59Z</dcterms:created>
  <dcterms:modified xsi:type="dcterms:W3CDTF">2023-01-17T06:20:35Z</dcterms:modified>
</cp:coreProperties>
</file>