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2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5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0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7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8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1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6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8B07-974A-43AD-A2D5-6AC81E81647E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716" y="234340"/>
            <a:ext cx="9144000" cy="2387600"/>
          </a:xfrm>
        </p:spPr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716" y="2687638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4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Фауна Арктики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9" y="2066839"/>
            <a:ext cx="3358296" cy="251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00" y="418600"/>
            <a:ext cx="3933853" cy="254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3627877"/>
            <a:ext cx="5037992" cy="283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035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жизнь в Арктике 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4498731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Сегодня в </a:t>
            </a:r>
            <a:r>
              <a:rPr lang="ru-RU" b="1" dirty="0"/>
              <a:t>Арктике</a:t>
            </a:r>
            <a:r>
              <a:rPr lang="ru-RU" dirty="0"/>
              <a:t> проживает почти 4 миллиона человек - коренные жители, недавно прибывшие, охотники и пастухи, а также городские жители. Примерно 10 процентов жителей являются коренным населением. Они продолжают традиционную деятельность и одновременно адаптируются к современному миру.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454" y="2347546"/>
            <a:ext cx="5468586" cy="318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671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Арктика</vt:lpstr>
      <vt:lpstr>Фауна Арктики</vt:lpstr>
      <vt:lpstr>Есть жизнь в Арктике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4</cp:revision>
  <dcterms:created xsi:type="dcterms:W3CDTF">2023-01-17T05:46:53Z</dcterms:created>
  <dcterms:modified xsi:type="dcterms:W3CDTF">2023-01-17T06:26:14Z</dcterms:modified>
</cp:coreProperties>
</file>