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52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1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0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7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96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571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5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09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82F4-6A8B-4197-A9CF-118A22CE083E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49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Булыгина </a:t>
            </a:r>
            <a:r>
              <a:rPr lang="ru-RU" dirty="0" smtClean="0"/>
              <a:t>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175"/>
            <a:ext cx="10515600" cy="55387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 Арктике относятся самые северные регионы Земли, близкие к полюсу. Эта обширная область частично охватывает два континента, Евразию и Северную Америку, и три океана – Северный Ледовитый, Атлантический и Тихий. Причём Северный Ледовитый океан относится к ней почти целиком, за исключением некоторых островов возле его южной границы.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0502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504951"/>
            <a:ext cx="7010400" cy="4210050"/>
          </a:xfrm>
        </p:spPr>
      </p:pic>
    </p:spTree>
    <p:extLst>
      <p:ext uri="{BB962C8B-B14F-4D97-AF65-F5344CB8AC3E}">
        <p14:creationId xmlns:p14="http://schemas.microsoft.com/office/powerpoint/2010/main" val="17063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Арктика?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А</a:t>
            </a:r>
            <a:r>
              <a:rPr lang="ru-RU" sz="4000" dirty="0" smtClean="0"/>
              <a:t>рктика 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островами, а также прилегающие части Атлантического и Тихого океанов. Южная граница Арктики совпадает с южной границей зоны тундры.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214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0375"/>
          </a:xfrm>
        </p:spPr>
        <p:txBody>
          <a:bodyPr>
            <a:noAutofit/>
          </a:bodyPr>
          <a:lstStyle/>
          <a:p>
            <a:r>
              <a:rPr lang="ru-RU" sz="8000" dirty="0" smtClean="0"/>
              <a:t>Уникальный животный мир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37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Белые медведи настолько хорошо приспособились к арктическим условиям, что их нельзя встретить нигде, кроме Арктики. Белый окрас делает хищников незаметными в ледяной пустыне. Толстый слой подкожного жира спасает от морозов. Густой мех отталкивает воду и идеально сохраняет тепло: даже инфракрасная съемка не позволяет обнаружить зверя. Подошвы лап «подбиты» мехом, чтобы не мерзли и не скользили на льду. В поисках добычи медведи способны проплыть десятки километров, а отличный нюх позволяет им за сотни метров учуять любимое лакомство – кольчатую нерпу. Невероятная выносливость, ловкость и сила сделали этих зверей настоящими повелителями Арктики.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Большинство птиц прилетают в Арктику лишь на лето и покидают ее при первых признаках приближения суровой зимы. Но есть здесь и постоянные жители. Например, белая куропатка, которая зимой предпочитает держаться поближе к стадам белых оленей. Они разрывают копытами снег в поисках лишайников, и куропатка тоже находит, чем полакомиться. А если зазевается, может стать добычей полярной совы, самого грозного из крылатых хищников Арктики. Размах ее крыльев более полутора метров, а острые когти позволяют справиться даже с горностаями и зайцами.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2318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Факты о Арктике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0541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Гренландский ледяной щит покрывает приблизительно 80% поверхности суши Гренландии. Как правило, он толще 2 км (3 км в его толще) и является вторым по величине в мире массивом льда. Только антарктический ледяной покров больше.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03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 Арктике находится самое большое в мире безопасное хранилище семян. Глобальное хранилище семян на Шпицбергене в настоящее время хранит 980 000 образцов для защиты от будущих природных или техногенных катастроф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33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У большинства животных Арктики есть определённые сходства. Почти все они отличаются белым или светлым окрасом шерсти и перьев – это помогает им маскироваться на местности. И они отлично приспособлены к экстремально низким температурам, выдерживая морозы до -50 °C и даже ниже, иногда в сочетании с пронизывающим ветром.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917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417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Арктика</vt:lpstr>
      <vt:lpstr>Что такое Арктика?</vt:lpstr>
      <vt:lpstr>Уникальный животный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7</cp:revision>
  <dcterms:created xsi:type="dcterms:W3CDTF">2023-01-17T05:46:40Z</dcterms:created>
  <dcterms:modified xsi:type="dcterms:W3CDTF">2023-02-19T07:21:27Z</dcterms:modified>
</cp:coreProperties>
</file>